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7" r:id="rId9"/>
    <p:sldId id="265" r:id="rId10"/>
    <p:sldId id="264" r:id="rId11"/>
    <p:sldId id="268" r:id="rId12"/>
    <p:sldId id="270" r:id="rId13"/>
    <p:sldId id="289" r:id="rId14"/>
    <p:sldId id="291" r:id="rId15"/>
    <p:sldId id="297" r:id="rId16"/>
    <p:sldId id="295" r:id="rId17"/>
    <p:sldId id="280" r:id="rId18"/>
    <p:sldId id="284" r:id="rId19"/>
    <p:sldId id="274" r:id="rId20"/>
    <p:sldId id="277" r:id="rId21"/>
    <p:sldId id="300" r:id="rId22"/>
    <p:sldId id="278" r:id="rId23"/>
    <p:sldId id="285" r:id="rId24"/>
    <p:sldId id="286" r:id="rId25"/>
    <p:sldId id="298" r:id="rId26"/>
    <p:sldId id="287" r:id="rId27"/>
    <p:sldId id="299"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6"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D9061-6202-42EE-B63C-873F16B3B76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741A3AE-5F8B-49E2-9836-29DBA6F145E0}">
      <dgm:prSet phldrT="[Text]"/>
      <dgm:spPr/>
      <dgm:t>
        <a:bodyPr/>
        <a:lstStyle/>
        <a:p>
          <a:pPr algn="ctr"/>
          <a:r>
            <a:rPr lang="en-US" dirty="0" smtClean="0"/>
            <a:t>Theoretical Background</a:t>
          </a:r>
          <a:endParaRPr lang="en-US" dirty="0"/>
        </a:p>
      </dgm:t>
    </dgm:pt>
    <dgm:pt modelId="{2F65A8DB-C71F-4336-BE5D-0F8BCC1715B9}" type="parTrans" cxnId="{BC55616D-A2E8-41CB-89F7-6C3FDC38466A}">
      <dgm:prSet/>
      <dgm:spPr/>
      <dgm:t>
        <a:bodyPr/>
        <a:lstStyle/>
        <a:p>
          <a:endParaRPr lang="en-US"/>
        </a:p>
      </dgm:t>
    </dgm:pt>
    <dgm:pt modelId="{9A7B4196-6AE4-4267-A7D5-3BFCC4540245}" type="sibTrans" cxnId="{BC55616D-A2E8-41CB-89F7-6C3FDC38466A}">
      <dgm:prSet/>
      <dgm:spPr/>
      <dgm:t>
        <a:bodyPr/>
        <a:lstStyle/>
        <a:p>
          <a:endParaRPr lang="en-US"/>
        </a:p>
      </dgm:t>
    </dgm:pt>
    <dgm:pt modelId="{B72E50DF-0073-4BCB-8D2B-E0DC59A6D216}">
      <dgm:prSet phldrT="[Text]"/>
      <dgm:spPr/>
      <dgm:t>
        <a:bodyPr/>
        <a:lstStyle/>
        <a:p>
          <a:pPr algn="ctr"/>
          <a:r>
            <a:rPr lang="en-US" dirty="0" smtClean="0"/>
            <a:t>Example of Application to an Advising Environment</a:t>
          </a:r>
          <a:endParaRPr lang="en-US" dirty="0"/>
        </a:p>
      </dgm:t>
    </dgm:pt>
    <dgm:pt modelId="{84843EC2-B852-4E4A-9E01-D382496D2A05}" type="parTrans" cxnId="{46A97587-9241-4096-AEE5-5504E587CC48}">
      <dgm:prSet/>
      <dgm:spPr/>
      <dgm:t>
        <a:bodyPr/>
        <a:lstStyle/>
        <a:p>
          <a:endParaRPr lang="en-US"/>
        </a:p>
      </dgm:t>
    </dgm:pt>
    <dgm:pt modelId="{D4B15BC6-20BF-4A95-AA63-1DEA1283AFEC}" type="sibTrans" cxnId="{46A97587-9241-4096-AEE5-5504E587CC48}">
      <dgm:prSet/>
      <dgm:spPr/>
      <dgm:t>
        <a:bodyPr/>
        <a:lstStyle/>
        <a:p>
          <a:endParaRPr lang="en-US"/>
        </a:p>
      </dgm:t>
    </dgm:pt>
    <dgm:pt modelId="{A446F3B1-1D64-4C37-83F9-7FE5026199CD}">
      <dgm:prSet phldrT="[Text]"/>
      <dgm:spPr/>
      <dgm:t>
        <a:bodyPr/>
        <a:lstStyle/>
        <a:p>
          <a:pPr algn="ctr"/>
          <a:r>
            <a:rPr lang="en-US" dirty="0" smtClean="0"/>
            <a:t>Opportunity to Apply to Participants’ Environment</a:t>
          </a:r>
          <a:endParaRPr lang="en-US" dirty="0"/>
        </a:p>
      </dgm:t>
    </dgm:pt>
    <dgm:pt modelId="{4985B8DB-8532-4EBD-9CCA-790763BD8FA1}" type="parTrans" cxnId="{58CE2325-00A0-4A23-A3E0-63C4B6A8C36B}">
      <dgm:prSet/>
      <dgm:spPr/>
      <dgm:t>
        <a:bodyPr/>
        <a:lstStyle/>
        <a:p>
          <a:endParaRPr lang="en-US"/>
        </a:p>
      </dgm:t>
    </dgm:pt>
    <dgm:pt modelId="{7E55BC9C-8293-4D8A-A3C3-3E85544E1898}" type="sibTrans" cxnId="{58CE2325-00A0-4A23-A3E0-63C4B6A8C36B}">
      <dgm:prSet/>
      <dgm:spPr/>
      <dgm:t>
        <a:bodyPr/>
        <a:lstStyle/>
        <a:p>
          <a:endParaRPr lang="en-US"/>
        </a:p>
      </dgm:t>
    </dgm:pt>
    <dgm:pt modelId="{3CCCE68C-1D7B-42CA-B74F-E2FB25467AC5}" type="pres">
      <dgm:prSet presAssocID="{D10D9061-6202-42EE-B63C-873F16B3B768}" presName="linear" presStyleCnt="0">
        <dgm:presLayoutVars>
          <dgm:dir/>
          <dgm:animLvl val="lvl"/>
          <dgm:resizeHandles val="exact"/>
        </dgm:presLayoutVars>
      </dgm:prSet>
      <dgm:spPr/>
      <dgm:t>
        <a:bodyPr/>
        <a:lstStyle/>
        <a:p>
          <a:endParaRPr lang="en-US"/>
        </a:p>
      </dgm:t>
    </dgm:pt>
    <dgm:pt modelId="{7A9143E3-B67F-4B17-8E08-3865139CE279}" type="pres">
      <dgm:prSet presAssocID="{9741A3AE-5F8B-49E2-9836-29DBA6F145E0}" presName="parentLin" presStyleCnt="0"/>
      <dgm:spPr/>
    </dgm:pt>
    <dgm:pt modelId="{147CFF82-ED86-45EC-A080-271C10CD9140}" type="pres">
      <dgm:prSet presAssocID="{9741A3AE-5F8B-49E2-9836-29DBA6F145E0}" presName="parentLeftMargin" presStyleLbl="node1" presStyleIdx="0" presStyleCnt="3"/>
      <dgm:spPr/>
      <dgm:t>
        <a:bodyPr/>
        <a:lstStyle/>
        <a:p>
          <a:endParaRPr lang="en-US"/>
        </a:p>
      </dgm:t>
    </dgm:pt>
    <dgm:pt modelId="{5E1636A6-6DAB-431E-8A8C-A693F64308DE}" type="pres">
      <dgm:prSet presAssocID="{9741A3AE-5F8B-49E2-9836-29DBA6F145E0}" presName="parentText" presStyleLbl="node1" presStyleIdx="0" presStyleCnt="3" custLinFactX="6248" custLinFactNeighborX="100000" custLinFactNeighborY="855">
        <dgm:presLayoutVars>
          <dgm:chMax val="0"/>
          <dgm:bulletEnabled val="1"/>
        </dgm:presLayoutVars>
      </dgm:prSet>
      <dgm:spPr/>
      <dgm:t>
        <a:bodyPr/>
        <a:lstStyle/>
        <a:p>
          <a:endParaRPr lang="en-US"/>
        </a:p>
      </dgm:t>
    </dgm:pt>
    <dgm:pt modelId="{E6B3F77E-B3E8-4AF9-97FD-A3E46AC1E8E7}" type="pres">
      <dgm:prSet presAssocID="{9741A3AE-5F8B-49E2-9836-29DBA6F145E0}" presName="negativeSpace" presStyleCnt="0"/>
      <dgm:spPr/>
    </dgm:pt>
    <dgm:pt modelId="{377BF855-94C4-4DDB-AD79-AC21FA849247}" type="pres">
      <dgm:prSet presAssocID="{9741A3AE-5F8B-49E2-9836-29DBA6F145E0}" presName="childText" presStyleLbl="conFgAcc1" presStyleIdx="0" presStyleCnt="3">
        <dgm:presLayoutVars>
          <dgm:bulletEnabled val="1"/>
        </dgm:presLayoutVars>
      </dgm:prSet>
      <dgm:spPr/>
    </dgm:pt>
    <dgm:pt modelId="{AD31ACDB-3DAA-4376-AD24-1569EDE97678}" type="pres">
      <dgm:prSet presAssocID="{9A7B4196-6AE4-4267-A7D5-3BFCC4540245}" presName="spaceBetweenRectangles" presStyleCnt="0"/>
      <dgm:spPr/>
    </dgm:pt>
    <dgm:pt modelId="{091FDBAE-6FA0-4367-9876-601ECF7CCBAD}" type="pres">
      <dgm:prSet presAssocID="{B72E50DF-0073-4BCB-8D2B-E0DC59A6D216}" presName="parentLin" presStyleCnt="0"/>
      <dgm:spPr/>
    </dgm:pt>
    <dgm:pt modelId="{6DAD2A91-6671-4D94-B8B3-B4D4E2DBF873}" type="pres">
      <dgm:prSet presAssocID="{B72E50DF-0073-4BCB-8D2B-E0DC59A6D216}" presName="parentLeftMargin" presStyleLbl="node1" presStyleIdx="0" presStyleCnt="3"/>
      <dgm:spPr/>
      <dgm:t>
        <a:bodyPr/>
        <a:lstStyle/>
        <a:p>
          <a:endParaRPr lang="en-US"/>
        </a:p>
      </dgm:t>
    </dgm:pt>
    <dgm:pt modelId="{24EB08CC-EFB9-4146-ACEB-CF48EE719421}" type="pres">
      <dgm:prSet presAssocID="{B72E50DF-0073-4BCB-8D2B-E0DC59A6D216}" presName="parentText" presStyleLbl="node1" presStyleIdx="1" presStyleCnt="3" custLinFactX="6248" custLinFactNeighborX="100000" custLinFactNeighborY="-962">
        <dgm:presLayoutVars>
          <dgm:chMax val="0"/>
          <dgm:bulletEnabled val="1"/>
        </dgm:presLayoutVars>
      </dgm:prSet>
      <dgm:spPr/>
      <dgm:t>
        <a:bodyPr/>
        <a:lstStyle/>
        <a:p>
          <a:endParaRPr lang="en-US"/>
        </a:p>
      </dgm:t>
    </dgm:pt>
    <dgm:pt modelId="{22423ECC-81A7-4CB2-8547-225FA6098BD5}" type="pres">
      <dgm:prSet presAssocID="{B72E50DF-0073-4BCB-8D2B-E0DC59A6D216}" presName="negativeSpace" presStyleCnt="0"/>
      <dgm:spPr/>
    </dgm:pt>
    <dgm:pt modelId="{6DAD2C37-4127-4656-BF85-7C59E07346F6}" type="pres">
      <dgm:prSet presAssocID="{B72E50DF-0073-4BCB-8D2B-E0DC59A6D216}" presName="childText" presStyleLbl="conFgAcc1" presStyleIdx="1" presStyleCnt="3">
        <dgm:presLayoutVars>
          <dgm:bulletEnabled val="1"/>
        </dgm:presLayoutVars>
      </dgm:prSet>
      <dgm:spPr/>
    </dgm:pt>
    <dgm:pt modelId="{29E9AAF6-0C6D-49D5-8EFC-FA0D7A3EBCDA}" type="pres">
      <dgm:prSet presAssocID="{D4B15BC6-20BF-4A95-AA63-1DEA1283AFEC}" presName="spaceBetweenRectangles" presStyleCnt="0"/>
      <dgm:spPr/>
    </dgm:pt>
    <dgm:pt modelId="{3B5E3F8C-A663-4673-8D87-32192434457B}" type="pres">
      <dgm:prSet presAssocID="{A446F3B1-1D64-4C37-83F9-7FE5026199CD}" presName="parentLin" presStyleCnt="0"/>
      <dgm:spPr/>
    </dgm:pt>
    <dgm:pt modelId="{C2BC1F24-9390-486F-BD4C-A70F66C77CC8}" type="pres">
      <dgm:prSet presAssocID="{A446F3B1-1D64-4C37-83F9-7FE5026199CD}" presName="parentLeftMargin" presStyleLbl="node1" presStyleIdx="1" presStyleCnt="3"/>
      <dgm:spPr/>
      <dgm:t>
        <a:bodyPr/>
        <a:lstStyle/>
        <a:p>
          <a:endParaRPr lang="en-US"/>
        </a:p>
      </dgm:t>
    </dgm:pt>
    <dgm:pt modelId="{0E0A542F-A6EE-4455-8940-675873682A5D}" type="pres">
      <dgm:prSet presAssocID="{A446F3B1-1D64-4C37-83F9-7FE5026199CD}" presName="parentText" presStyleLbl="node1" presStyleIdx="2" presStyleCnt="3" custLinFactX="6248" custLinFactNeighborX="100000" custLinFactNeighborY="4813">
        <dgm:presLayoutVars>
          <dgm:chMax val="0"/>
          <dgm:bulletEnabled val="1"/>
        </dgm:presLayoutVars>
      </dgm:prSet>
      <dgm:spPr/>
      <dgm:t>
        <a:bodyPr/>
        <a:lstStyle/>
        <a:p>
          <a:endParaRPr lang="en-US"/>
        </a:p>
      </dgm:t>
    </dgm:pt>
    <dgm:pt modelId="{4E1F2DE9-5139-48F0-97C0-CA3F001A57D6}" type="pres">
      <dgm:prSet presAssocID="{A446F3B1-1D64-4C37-83F9-7FE5026199CD}" presName="negativeSpace" presStyleCnt="0"/>
      <dgm:spPr/>
    </dgm:pt>
    <dgm:pt modelId="{63815713-68CA-4509-9EC6-CCC5AC839B77}" type="pres">
      <dgm:prSet presAssocID="{A446F3B1-1D64-4C37-83F9-7FE5026199CD}" presName="childText" presStyleLbl="conFgAcc1" presStyleIdx="2" presStyleCnt="3">
        <dgm:presLayoutVars>
          <dgm:bulletEnabled val="1"/>
        </dgm:presLayoutVars>
      </dgm:prSet>
      <dgm:spPr/>
    </dgm:pt>
  </dgm:ptLst>
  <dgm:cxnLst>
    <dgm:cxn modelId="{58CE2325-00A0-4A23-A3E0-63C4B6A8C36B}" srcId="{D10D9061-6202-42EE-B63C-873F16B3B768}" destId="{A446F3B1-1D64-4C37-83F9-7FE5026199CD}" srcOrd="2" destOrd="0" parTransId="{4985B8DB-8532-4EBD-9CCA-790763BD8FA1}" sibTransId="{7E55BC9C-8293-4D8A-A3C3-3E85544E1898}"/>
    <dgm:cxn modelId="{99F18462-A6A2-496E-9157-9B49D22D6D9C}" type="presOf" srcId="{D10D9061-6202-42EE-B63C-873F16B3B768}" destId="{3CCCE68C-1D7B-42CA-B74F-E2FB25467AC5}" srcOrd="0" destOrd="0" presId="urn:microsoft.com/office/officeart/2005/8/layout/list1"/>
    <dgm:cxn modelId="{2A68B4F8-D058-406F-82BB-AEE6C66233C6}" type="presOf" srcId="{A446F3B1-1D64-4C37-83F9-7FE5026199CD}" destId="{0E0A542F-A6EE-4455-8940-675873682A5D}" srcOrd="1" destOrd="0" presId="urn:microsoft.com/office/officeart/2005/8/layout/list1"/>
    <dgm:cxn modelId="{46A97587-9241-4096-AEE5-5504E587CC48}" srcId="{D10D9061-6202-42EE-B63C-873F16B3B768}" destId="{B72E50DF-0073-4BCB-8D2B-E0DC59A6D216}" srcOrd="1" destOrd="0" parTransId="{84843EC2-B852-4E4A-9E01-D382496D2A05}" sibTransId="{D4B15BC6-20BF-4A95-AA63-1DEA1283AFEC}"/>
    <dgm:cxn modelId="{E22A5FAB-0C5F-40C8-B63A-694CD2C99BF6}" type="presOf" srcId="{B72E50DF-0073-4BCB-8D2B-E0DC59A6D216}" destId="{6DAD2A91-6671-4D94-B8B3-B4D4E2DBF873}" srcOrd="0" destOrd="0" presId="urn:microsoft.com/office/officeart/2005/8/layout/list1"/>
    <dgm:cxn modelId="{76DE5E34-107B-4E9A-9E2F-277F32952503}" type="presOf" srcId="{B72E50DF-0073-4BCB-8D2B-E0DC59A6D216}" destId="{24EB08CC-EFB9-4146-ACEB-CF48EE719421}" srcOrd="1" destOrd="0" presId="urn:microsoft.com/office/officeart/2005/8/layout/list1"/>
    <dgm:cxn modelId="{0A45ECAD-7F6A-4CCD-A54D-9BFB9FF3235D}" type="presOf" srcId="{9741A3AE-5F8B-49E2-9836-29DBA6F145E0}" destId="{5E1636A6-6DAB-431E-8A8C-A693F64308DE}" srcOrd="1" destOrd="0" presId="urn:microsoft.com/office/officeart/2005/8/layout/list1"/>
    <dgm:cxn modelId="{590A1841-0B3C-4B01-AFAB-26DD2E763505}" type="presOf" srcId="{A446F3B1-1D64-4C37-83F9-7FE5026199CD}" destId="{C2BC1F24-9390-486F-BD4C-A70F66C77CC8}" srcOrd="0" destOrd="0" presId="urn:microsoft.com/office/officeart/2005/8/layout/list1"/>
    <dgm:cxn modelId="{7FD8C2E5-9EB5-42EB-A664-768CA82DF0E0}" type="presOf" srcId="{9741A3AE-5F8B-49E2-9836-29DBA6F145E0}" destId="{147CFF82-ED86-45EC-A080-271C10CD9140}" srcOrd="0" destOrd="0" presId="urn:microsoft.com/office/officeart/2005/8/layout/list1"/>
    <dgm:cxn modelId="{BC55616D-A2E8-41CB-89F7-6C3FDC38466A}" srcId="{D10D9061-6202-42EE-B63C-873F16B3B768}" destId="{9741A3AE-5F8B-49E2-9836-29DBA6F145E0}" srcOrd="0" destOrd="0" parTransId="{2F65A8DB-C71F-4336-BE5D-0F8BCC1715B9}" sibTransId="{9A7B4196-6AE4-4267-A7D5-3BFCC4540245}"/>
    <dgm:cxn modelId="{5A093B43-6D75-4CBA-B946-AE02CCD6E2EF}" type="presParOf" srcId="{3CCCE68C-1D7B-42CA-B74F-E2FB25467AC5}" destId="{7A9143E3-B67F-4B17-8E08-3865139CE279}" srcOrd="0" destOrd="0" presId="urn:microsoft.com/office/officeart/2005/8/layout/list1"/>
    <dgm:cxn modelId="{E8029DAB-8011-4880-8E7B-78B22547A7A6}" type="presParOf" srcId="{7A9143E3-B67F-4B17-8E08-3865139CE279}" destId="{147CFF82-ED86-45EC-A080-271C10CD9140}" srcOrd="0" destOrd="0" presId="urn:microsoft.com/office/officeart/2005/8/layout/list1"/>
    <dgm:cxn modelId="{CA1E970A-966C-4C7D-B1DE-A44CA813FF88}" type="presParOf" srcId="{7A9143E3-B67F-4B17-8E08-3865139CE279}" destId="{5E1636A6-6DAB-431E-8A8C-A693F64308DE}" srcOrd="1" destOrd="0" presId="urn:microsoft.com/office/officeart/2005/8/layout/list1"/>
    <dgm:cxn modelId="{BE579A50-C450-4894-B9BD-721243C3EC18}" type="presParOf" srcId="{3CCCE68C-1D7B-42CA-B74F-E2FB25467AC5}" destId="{E6B3F77E-B3E8-4AF9-97FD-A3E46AC1E8E7}" srcOrd="1" destOrd="0" presId="urn:microsoft.com/office/officeart/2005/8/layout/list1"/>
    <dgm:cxn modelId="{300DB8E2-1BA0-451F-86D1-0C14872066C4}" type="presParOf" srcId="{3CCCE68C-1D7B-42CA-B74F-E2FB25467AC5}" destId="{377BF855-94C4-4DDB-AD79-AC21FA849247}" srcOrd="2" destOrd="0" presId="urn:microsoft.com/office/officeart/2005/8/layout/list1"/>
    <dgm:cxn modelId="{4BBA989C-04D3-4A76-82AD-0B44C0DA2320}" type="presParOf" srcId="{3CCCE68C-1D7B-42CA-B74F-E2FB25467AC5}" destId="{AD31ACDB-3DAA-4376-AD24-1569EDE97678}" srcOrd="3" destOrd="0" presId="urn:microsoft.com/office/officeart/2005/8/layout/list1"/>
    <dgm:cxn modelId="{B8D08F7F-91C1-4AA2-9A17-8867BC7E49EF}" type="presParOf" srcId="{3CCCE68C-1D7B-42CA-B74F-E2FB25467AC5}" destId="{091FDBAE-6FA0-4367-9876-601ECF7CCBAD}" srcOrd="4" destOrd="0" presId="urn:microsoft.com/office/officeart/2005/8/layout/list1"/>
    <dgm:cxn modelId="{3C347973-B967-4563-9CFA-439901F51568}" type="presParOf" srcId="{091FDBAE-6FA0-4367-9876-601ECF7CCBAD}" destId="{6DAD2A91-6671-4D94-B8B3-B4D4E2DBF873}" srcOrd="0" destOrd="0" presId="urn:microsoft.com/office/officeart/2005/8/layout/list1"/>
    <dgm:cxn modelId="{7C46747E-14EC-4321-904E-5A1B99CFBA92}" type="presParOf" srcId="{091FDBAE-6FA0-4367-9876-601ECF7CCBAD}" destId="{24EB08CC-EFB9-4146-ACEB-CF48EE719421}" srcOrd="1" destOrd="0" presId="urn:microsoft.com/office/officeart/2005/8/layout/list1"/>
    <dgm:cxn modelId="{B7E2F2D8-64EA-4A3F-9606-405B77EE8D12}" type="presParOf" srcId="{3CCCE68C-1D7B-42CA-B74F-E2FB25467AC5}" destId="{22423ECC-81A7-4CB2-8547-225FA6098BD5}" srcOrd="5" destOrd="0" presId="urn:microsoft.com/office/officeart/2005/8/layout/list1"/>
    <dgm:cxn modelId="{E789BB21-39E8-4AA8-956D-C4089FFDB6CD}" type="presParOf" srcId="{3CCCE68C-1D7B-42CA-B74F-E2FB25467AC5}" destId="{6DAD2C37-4127-4656-BF85-7C59E07346F6}" srcOrd="6" destOrd="0" presId="urn:microsoft.com/office/officeart/2005/8/layout/list1"/>
    <dgm:cxn modelId="{FC6B6A07-816B-4702-8271-62584906CAE4}" type="presParOf" srcId="{3CCCE68C-1D7B-42CA-B74F-E2FB25467AC5}" destId="{29E9AAF6-0C6D-49D5-8EFC-FA0D7A3EBCDA}" srcOrd="7" destOrd="0" presId="urn:microsoft.com/office/officeart/2005/8/layout/list1"/>
    <dgm:cxn modelId="{AFAF98A5-5D77-49EC-9507-A6D8204CFA6E}" type="presParOf" srcId="{3CCCE68C-1D7B-42CA-B74F-E2FB25467AC5}" destId="{3B5E3F8C-A663-4673-8D87-32192434457B}" srcOrd="8" destOrd="0" presId="urn:microsoft.com/office/officeart/2005/8/layout/list1"/>
    <dgm:cxn modelId="{8113C405-ECF2-4772-AEB7-BE6213AE60ED}" type="presParOf" srcId="{3B5E3F8C-A663-4673-8D87-32192434457B}" destId="{C2BC1F24-9390-486F-BD4C-A70F66C77CC8}" srcOrd="0" destOrd="0" presId="urn:microsoft.com/office/officeart/2005/8/layout/list1"/>
    <dgm:cxn modelId="{CCFA4CBF-29C9-4A2B-B1E9-B2F1527E5282}" type="presParOf" srcId="{3B5E3F8C-A663-4673-8D87-32192434457B}" destId="{0E0A542F-A6EE-4455-8940-675873682A5D}" srcOrd="1" destOrd="0" presId="urn:microsoft.com/office/officeart/2005/8/layout/list1"/>
    <dgm:cxn modelId="{2A840784-F455-46B2-8693-1C5C11E5EC17}" type="presParOf" srcId="{3CCCE68C-1D7B-42CA-B74F-E2FB25467AC5}" destId="{4E1F2DE9-5139-48F0-97C0-CA3F001A57D6}" srcOrd="9" destOrd="0" presId="urn:microsoft.com/office/officeart/2005/8/layout/list1"/>
    <dgm:cxn modelId="{0C9851AB-0A22-4F50-98CE-723CC40C167E}" type="presParOf" srcId="{3CCCE68C-1D7B-42CA-B74F-E2FB25467AC5}" destId="{63815713-68CA-4509-9EC6-CCC5AC839B7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D4C631-E922-404F-984E-10AC5E7C0D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D5133AC-7026-467B-AF68-03A603A4732E}">
      <dgm:prSet phldrT="[Text]"/>
      <dgm:spPr/>
      <dgm:t>
        <a:bodyPr/>
        <a:lstStyle/>
        <a:p>
          <a:pPr algn="ctr"/>
          <a:r>
            <a:rPr lang="en-US" dirty="0" smtClean="0"/>
            <a:t>What is the environmental press of the current environment?</a:t>
          </a:r>
          <a:endParaRPr lang="en-US" dirty="0"/>
        </a:p>
      </dgm:t>
    </dgm:pt>
    <dgm:pt modelId="{1E3451BA-6831-4D1C-BB05-2CC7A755E559}" type="parTrans" cxnId="{19C93140-8C1C-4A28-8B0E-D60054B04E3E}">
      <dgm:prSet/>
      <dgm:spPr/>
      <dgm:t>
        <a:bodyPr/>
        <a:lstStyle/>
        <a:p>
          <a:endParaRPr lang="en-US"/>
        </a:p>
      </dgm:t>
    </dgm:pt>
    <dgm:pt modelId="{CF1E0D62-90E5-4FD8-8C15-3E1F52251419}" type="sibTrans" cxnId="{19C93140-8C1C-4A28-8B0E-D60054B04E3E}">
      <dgm:prSet/>
      <dgm:spPr/>
      <dgm:t>
        <a:bodyPr/>
        <a:lstStyle/>
        <a:p>
          <a:endParaRPr lang="en-US"/>
        </a:p>
      </dgm:t>
    </dgm:pt>
    <dgm:pt modelId="{8D8346A4-0249-4DA2-B6C9-483DECE3BA52}">
      <dgm:prSet phldrT="[Text]"/>
      <dgm:spPr/>
      <dgm:t>
        <a:bodyPr/>
        <a:lstStyle/>
        <a:p>
          <a:pPr algn="ctr"/>
          <a:r>
            <a:rPr lang="en-US" dirty="0" smtClean="0"/>
            <a:t>Does the perceived environment lead to intended outcomes?</a:t>
          </a:r>
          <a:endParaRPr lang="en-US" dirty="0"/>
        </a:p>
      </dgm:t>
    </dgm:pt>
    <dgm:pt modelId="{5C1EB4ED-FC40-4A7A-9B73-8A6819752420}" type="parTrans" cxnId="{780ED024-63A5-4E67-BCD5-4788567600D4}">
      <dgm:prSet/>
      <dgm:spPr/>
      <dgm:t>
        <a:bodyPr/>
        <a:lstStyle/>
        <a:p>
          <a:endParaRPr lang="en-US"/>
        </a:p>
      </dgm:t>
    </dgm:pt>
    <dgm:pt modelId="{9E4A3F5E-84EE-4AE0-81EC-FD9E871D4C78}" type="sibTrans" cxnId="{780ED024-63A5-4E67-BCD5-4788567600D4}">
      <dgm:prSet/>
      <dgm:spPr/>
      <dgm:t>
        <a:bodyPr/>
        <a:lstStyle/>
        <a:p>
          <a:endParaRPr lang="en-US"/>
        </a:p>
      </dgm:t>
    </dgm:pt>
    <dgm:pt modelId="{79D9E7FA-8192-4A54-A9A0-5A0AA93BB82D}">
      <dgm:prSet phldrT="[Text]"/>
      <dgm:spPr/>
      <dgm:t>
        <a:bodyPr/>
        <a:lstStyle/>
        <a:p>
          <a:r>
            <a:rPr lang="en-US" smtClean="0"/>
            <a:t>Important to  </a:t>
          </a:r>
          <a:r>
            <a:rPr lang="en-US" dirty="0" smtClean="0"/>
            <a:t>understand whether all students are taking in the environment as was intended</a:t>
          </a:r>
          <a:r>
            <a:rPr lang="en-US" baseline="0" dirty="0" smtClean="0"/>
            <a:t> </a:t>
          </a:r>
          <a:endParaRPr lang="en-US" dirty="0"/>
        </a:p>
      </dgm:t>
    </dgm:pt>
    <dgm:pt modelId="{38BD82E3-8B92-42DC-8F97-6A916653890C}" type="parTrans" cxnId="{D4B93E73-0B36-4F9E-B62B-5B6F50C25F3C}">
      <dgm:prSet/>
      <dgm:spPr/>
      <dgm:t>
        <a:bodyPr/>
        <a:lstStyle/>
        <a:p>
          <a:endParaRPr lang="en-US"/>
        </a:p>
      </dgm:t>
    </dgm:pt>
    <dgm:pt modelId="{0EE1C5C0-DD92-45C8-854A-F1151C5B5C4B}" type="sibTrans" cxnId="{D4B93E73-0B36-4F9E-B62B-5B6F50C25F3C}">
      <dgm:prSet/>
      <dgm:spPr/>
      <dgm:t>
        <a:bodyPr/>
        <a:lstStyle/>
        <a:p>
          <a:endParaRPr lang="en-US"/>
        </a:p>
      </dgm:t>
    </dgm:pt>
    <dgm:pt modelId="{81DA7FB9-E5BC-4340-BCF1-2FFC6312FBD0}">
      <dgm:prSet phldrT="[Text]"/>
      <dgm:spPr/>
      <dgm:t>
        <a:bodyPr/>
        <a:lstStyle/>
        <a:p>
          <a:endParaRPr lang="en-US" sz="2800" dirty="0"/>
        </a:p>
      </dgm:t>
    </dgm:pt>
    <dgm:pt modelId="{A9ACC0A1-AD6F-4C2D-8900-420FBE2ACCF4}" type="parTrans" cxnId="{E519E519-DE67-44A6-8790-A656020CD1E7}">
      <dgm:prSet/>
      <dgm:spPr/>
      <dgm:t>
        <a:bodyPr/>
        <a:lstStyle/>
        <a:p>
          <a:endParaRPr lang="en-US"/>
        </a:p>
      </dgm:t>
    </dgm:pt>
    <dgm:pt modelId="{B2CAF024-1E10-459A-B7B8-7BEC1A942CDD}" type="sibTrans" cxnId="{E519E519-DE67-44A6-8790-A656020CD1E7}">
      <dgm:prSet/>
      <dgm:spPr/>
      <dgm:t>
        <a:bodyPr/>
        <a:lstStyle/>
        <a:p>
          <a:endParaRPr lang="en-US"/>
        </a:p>
      </dgm:t>
    </dgm:pt>
    <dgm:pt modelId="{728063D2-47B0-44DA-8E80-8BEE2891DEB2}">
      <dgm:prSet phldrT="[Text]" custT="1"/>
      <dgm:spPr/>
      <dgm:t>
        <a:bodyPr/>
        <a:lstStyle/>
        <a:p>
          <a:r>
            <a:rPr lang="en-US" sz="2600" dirty="0" smtClean="0"/>
            <a:t>The collective perceptions of the students within</a:t>
          </a:r>
          <a:endParaRPr lang="en-US" sz="2600" dirty="0"/>
        </a:p>
      </dgm:t>
    </dgm:pt>
    <dgm:pt modelId="{2812BBF9-5E98-46B6-8E9C-FE8A9EB5CD2F}" type="parTrans" cxnId="{53F13CE4-51CE-4F17-94EC-70DA01498C71}">
      <dgm:prSet/>
      <dgm:spPr/>
      <dgm:t>
        <a:bodyPr/>
        <a:lstStyle/>
        <a:p>
          <a:endParaRPr lang="en-US"/>
        </a:p>
      </dgm:t>
    </dgm:pt>
    <dgm:pt modelId="{9701C29A-10E4-4AB4-8212-E125C6DE774D}" type="sibTrans" cxnId="{53F13CE4-51CE-4F17-94EC-70DA01498C71}">
      <dgm:prSet/>
      <dgm:spPr/>
      <dgm:t>
        <a:bodyPr/>
        <a:lstStyle/>
        <a:p>
          <a:endParaRPr lang="en-US"/>
        </a:p>
      </dgm:t>
    </dgm:pt>
    <dgm:pt modelId="{15357503-61F1-496B-A99F-2C954B73C65F}">
      <dgm:prSet phldrT="[Text]" custT="1"/>
      <dgm:spPr/>
      <dgm:t>
        <a:bodyPr/>
        <a:lstStyle/>
        <a:p>
          <a:r>
            <a:rPr lang="en-US" sz="2600" dirty="0" smtClean="0"/>
            <a:t>Subjective views and experiences of the participants</a:t>
          </a:r>
          <a:endParaRPr lang="en-US" sz="2600" dirty="0"/>
        </a:p>
      </dgm:t>
    </dgm:pt>
    <dgm:pt modelId="{9106168A-4354-414C-B3B9-EEBE383B96D5}" type="parTrans" cxnId="{038A17E5-F28A-4CA0-9F07-893113BF0053}">
      <dgm:prSet/>
      <dgm:spPr/>
    </dgm:pt>
    <dgm:pt modelId="{7E41F08C-B9E3-4655-AACD-712F9227572C}" type="sibTrans" cxnId="{038A17E5-F28A-4CA0-9F07-893113BF0053}">
      <dgm:prSet/>
      <dgm:spPr/>
    </dgm:pt>
    <dgm:pt modelId="{D4E3BAA1-5285-4F71-9008-BF12D3898A36}" type="pres">
      <dgm:prSet presAssocID="{F3D4C631-E922-404F-984E-10AC5E7C0D5D}" presName="linear" presStyleCnt="0">
        <dgm:presLayoutVars>
          <dgm:animLvl val="lvl"/>
          <dgm:resizeHandles val="exact"/>
        </dgm:presLayoutVars>
      </dgm:prSet>
      <dgm:spPr/>
      <dgm:t>
        <a:bodyPr/>
        <a:lstStyle/>
        <a:p>
          <a:endParaRPr lang="en-US"/>
        </a:p>
      </dgm:t>
    </dgm:pt>
    <dgm:pt modelId="{E645D8DF-4DAC-4C95-8133-5AC12EF78080}" type="pres">
      <dgm:prSet presAssocID="{5D5133AC-7026-467B-AF68-03A603A4732E}" presName="parentText" presStyleLbl="node1" presStyleIdx="0" presStyleCnt="2">
        <dgm:presLayoutVars>
          <dgm:chMax val="0"/>
          <dgm:bulletEnabled val="1"/>
        </dgm:presLayoutVars>
      </dgm:prSet>
      <dgm:spPr/>
      <dgm:t>
        <a:bodyPr/>
        <a:lstStyle/>
        <a:p>
          <a:endParaRPr lang="en-US"/>
        </a:p>
      </dgm:t>
    </dgm:pt>
    <dgm:pt modelId="{FF369B40-1CCB-477A-8261-D89C37E1BF7A}" type="pres">
      <dgm:prSet presAssocID="{5D5133AC-7026-467B-AF68-03A603A4732E}" presName="childText" presStyleLbl="revTx" presStyleIdx="0" presStyleCnt="2">
        <dgm:presLayoutVars>
          <dgm:bulletEnabled val="1"/>
        </dgm:presLayoutVars>
      </dgm:prSet>
      <dgm:spPr/>
      <dgm:t>
        <a:bodyPr/>
        <a:lstStyle/>
        <a:p>
          <a:endParaRPr lang="en-US"/>
        </a:p>
      </dgm:t>
    </dgm:pt>
    <dgm:pt modelId="{292E207C-2686-49B7-B9BC-7A15FB433980}" type="pres">
      <dgm:prSet presAssocID="{8D8346A4-0249-4DA2-B6C9-483DECE3BA52}" presName="parentText" presStyleLbl="node1" presStyleIdx="1" presStyleCnt="2">
        <dgm:presLayoutVars>
          <dgm:chMax val="0"/>
          <dgm:bulletEnabled val="1"/>
        </dgm:presLayoutVars>
      </dgm:prSet>
      <dgm:spPr/>
      <dgm:t>
        <a:bodyPr/>
        <a:lstStyle/>
        <a:p>
          <a:endParaRPr lang="en-US"/>
        </a:p>
      </dgm:t>
    </dgm:pt>
    <dgm:pt modelId="{211A3F85-4D13-4BA0-B4EA-CAB0ED3D1E12}" type="pres">
      <dgm:prSet presAssocID="{8D8346A4-0249-4DA2-B6C9-483DECE3BA52}" presName="childText" presStyleLbl="revTx" presStyleIdx="1" presStyleCnt="2">
        <dgm:presLayoutVars>
          <dgm:bulletEnabled val="1"/>
        </dgm:presLayoutVars>
      </dgm:prSet>
      <dgm:spPr/>
      <dgm:t>
        <a:bodyPr/>
        <a:lstStyle/>
        <a:p>
          <a:endParaRPr lang="en-US"/>
        </a:p>
      </dgm:t>
    </dgm:pt>
  </dgm:ptLst>
  <dgm:cxnLst>
    <dgm:cxn modelId="{20E96A46-CAB2-48DC-B41E-9BBE139A1FE5}" type="presOf" srcId="{728063D2-47B0-44DA-8E80-8BEE2891DEB2}" destId="{FF369B40-1CCB-477A-8261-D89C37E1BF7A}" srcOrd="0" destOrd="1" presId="urn:microsoft.com/office/officeart/2005/8/layout/vList2"/>
    <dgm:cxn modelId="{3D522101-7845-4D1B-A1BF-94D95CA0B336}" type="presOf" srcId="{F3D4C631-E922-404F-984E-10AC5E7C0D5D}" destId="{D4E3BAA1-5285-4F71-9008-BF12D3898A36}" srcOrd="0" destOrd="0" presId="urn:microsoft.com/office/officeart/2005/8/layout/vList2"/>
    <dgm:cxn modelId="{780ED024-63A5-4E67-BCD5-4788567600D4}" srcId="{F3D4C631-E922-404F-984E-10AC5E7C0D5D}" destId="{8D8346A4-0249-4DA2-B6C9-483DECE3BA52}" srcOrd="1" destOrd="0" parTransId="{5C1EB4ED-FC40-4A7A-9B73-8A6819752420}" sibTransId="{9E4A3F5E-84EE-4AE0-81EC-FD9E871D4C78}"/>
    <dgm:cxn modelId="{19C93140-8C1C-4A28-8B0E-D60054B04E3E}" srcId="{F3D4C631-E922-404F-984E-10AC5E7C0D5D}" destId="{5D5133AC-7026-467B-AF68-03A603A4732E}" srcOrd="0" destOrd="0" parTransId="{1E3451BA-6831-4D1C-BB05-2CC7A755E559}" sibTransId="{CF1E0D62-90E5-4FD8-8C15-3E1F52251419}"/>
    <dgm:cxn modelId="{F15E0001-CBF3-4825-8B78-ABB49A75E0FA}" type="presOf" srcId="{15357503-61F1-496B-A99F-2C954B73C65F}" destId="{FF369B40-1CCB-477A-8261-D89C37E1BF7A}" srcOrd="0" destOrd="0" presId="urn:microsoft.com/office/officeart/2005/8/layout/vList2"/>
    <dgm:cxn modelId="{1A0A61D9-BDA4-4C32-A94B-3BCBE2540F02}" type="presOf" srcId="{5D5133AC-7026-467B-AF68-03A603A4732E}" destId="{E645D8DF-4DAC-4C95-8133-5AC12EF78080}" srcOrd="0" destOrd="0" presId="urn:microsoft.com/office/officeart/2005/8/layout/vList2"/>
    <dgm:cxn modelId="{CCD1A48E-76C0-419F-9F90-CB69B71EA472}" type="presOf" srcId="{81DA7FB9-E5BC-4340-BCF1-2FFC6312FBD0}" destId="{FF369B40-1CCB-477A-8261-D89C37E1BF7A}" srcOrd="0" destOrd="2" presId="urn:microsoft.com/office/officeart/2005/8/layout/vList2"/>
    <dgm:cxn modelId="{53F13CE4-51CE-4F17-94EC-70DA01498C71}" srcId="{5D5133AC-7026-467B-AF68-03A603A4732E}" destId="{728063D2-47B0-44DA-8E80-8BEE2891DEB2}" srcOrd="1" destOrd="0" parTransId="{2812BBF9-5E98-46B6-8E9C-FE8A9EB5CD2F}" sibTransId="{9701C29A-10E4-4AB4-8212-E125C6DE774D}"/>
    <dgm:cxn modelId="{1D184AE4-B976-4C28-A06F-E02EAD2DF998}" type="presOf" srcId="{8D8346A4-0249-4DA2-B6C9-483DECE3BA52}" destId="{292E207C-2686-49B7-B9BC-7A15FB433980}" srcOrd="0" destOrd="0" presId="urn:microsoft.com/office/officeart/2005/8/layout/vList2"/>
    <dgm:cxn modelId="{E519E519-DE67-44A6-8790-A656020CD1E7}" srcId="{5D5133AC-7026-467B-AF68-03A603A4732E}" destId="{81DA7FB9-E5BC-4340-BCF1-2FFC6312FBD0}" srcOrd="2" destOrd="0" parTransId="{A9ACC0A1-AD6F-4C2D-8900-420FBE2ACCF4}" sibTransId="{B2CAF024-1E10-459A-B7B8-7BEC1A942CDD}"/>
    <dgm:cxn modelId="{AACA2F4E-FB62-4F8C-A0FB-888E8C0AA0F2}" type="presOf" srcId="{79D9E7FA-8192-4A54-A9A0-5A0AA93BB82D}" destId="{211A3F85-4D13-4BA0-B4EA-CAB0ED3D1E12}" srcOrd="0" destOrd="0" presId="urn:microsoft.com/office/officeart/2005/8/layout/vList2"/>
    <dgm:cxn modelId="{038A17E5-F28A-4CA0-9F07-893113BF0053}" srcId="{5D5133AC-7026-467B-AF68-03A603A4732E}" destId="{15357503-61F1-496B-A99F-2C954B73C65F}" srcOrd="0" destOrd="0" parTransId="{9106168A-4354-414C-B3B9-EEBE383B96D5}" sibTransId="{7E41F08C-B9E3-4655-AACD-712F9227572C}"/>
    <dgm:cxn modelId="{D4B93E73-0B36-4F9E-B62B-5B6F50C25F3C}" srcId="{8D8346A4-0249-4DA2-B6C9-483DECE3BA52}" destId="{79D9E7FA-8192-4A54-A9A0-5A0AA93BB82D}" srcOrd="0" destOrd="0" parTransId="{38BD82E3-8B92-42DC-8F97-6A916653890C}" sibTransId="{0EE1C5C0-DD92-45C8-854A-F1151C5B5C4B}"/>
    <dgm:cxn modelId="{005A195F-6822-47C4-9A40-32B5A216A7A0}" type="presParOf" srcId="{D4E3BAA1-5285-4F71-9008-BF12D3898A36}" destId="{E645D8DF-4DAC-4C95-8133-5AC12EF78080}" srcOrd="0" destOrd="0" presId="urn:microsoft.com/office/officeart/2005/8/layout/vList2"/>
    <dgm:cxn modelId="{9EECBC15-1FAE-4971-9C57-21AE4725A82D}" type="presParOf" srcId="{D4E3BAA1-5285-4F71-9008-BF12D3898A36}" destId="{FF369B40-1CCB-477A-8261-D89C37E1BF7A}" srcOrd="1" destOrd="0" presId="urn:microsoft.com/office/officeart/2005/8/layout/vList2"/>
    <dgm:cxn modelId="{6551B02C-C1F0-4781-89E6-365ABF49D683}" type="presParOf" srcId="{D4E3BAA1-5285-4F71-9008-BF12D3898A36}" destId="{292E207C-2686-49B7-B9BC-7A15FB433980}" srcOrd="2" destOrd="0" presId="urn:microsoft.com/office/officeart/2005/8/layout/vList2"/>
    <dgm:cxn modelId="{3B1B334C-C155-456B-8A38-31E608495C74}" type="presParOf" srcId="{D4E3BAA1-5285-4F71-9008-BF12D3898A36}" destId="{211A3F85-4D13-4BA0-B4EA-CAB0ED3D1E1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4669A9-3003-4179-B7FB-66AC4AD33F1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5CF5B09-31BA-454D-931A-314C0BC7F6B0}">
      <dgm:prSet phldrT="[Text]"/>
      <dgm:spPr/>
      <dgm:t>
        <a:bodyPr/>
        <a:lstStyle/>
        <a:p>
          <a:r>
            <a:rPr lang="en-US" dirty="0" smtClean="0"/>
            <a:t>Social </a:t>
          </a:r>
        </a:p>
        <a:p>
          <a:r>
            <a:rPr lang="en-US" dirty="0" smtClean="0"/>
            <a:t>Ecological </a:t>
          </a:r>
        </a:p>
        <a:p>
          <a:r>
            <a:rPr lang="en-US" dirty="0" smtClean="0"/>
            <a:t>Approach</a:t>
          </a:r>
          <a:endParaRPr lang="en-US" dirty="0"/>
        </a:p>
      </dgm:t>
    </dgm:pt>
    <dgm:pt modelId="{CA0046D0-EBD8-4336-BF97-3B4B778E2ABD}" type="parTrans" cxnId="{FD9EE06C-2475-4533-8630-CAF1647597B9}">
      <dgm:prSet/>
      <dgm:spPr/>
      <dgm:t>
        <a:bodyPr/>
        <a:lstStyle/>
        <a:p>
          <a:endParaRPr lang="en-US"/>
        </a:p>
      </dgm:t>
    </dgm:pt>
    <dgm:pt modelId="{CDE0EF20-D7AD-4072-BA25-E68B4FAEF028}" type="sibTrans" cxnId="{FD9EE06C-2475-4533-8630-CAF1647597B9}">
      <dgm:prSet/>
      <dgm:spPr/>
      <dgm:t>
        <a:bodyPr/>
        <a:lstStyle/>
        <a:p>
          <a:endParaRPr lang="en-US"/>
        </a:p>
      </dgm:t>
    </dgm:pt>
    <dgm:pt modelId="{F789E8F5-5581-4C90-9CB0-562BE618DA0F}">
      <dgm:prSet phldrT="[Text]" custT="1"/>
      <dgm:spPr/>
      <dgm:t>
        <a:bodyPr/>
        <a:lstStyle/>
        <a:p>
          <a:r>
            <a:rPr lang="en-US" sz="1800" dirty="0" smtClean="0"/>
            <a:t>“Multidisciplinary study of the impacts of physical and social environments on human beings.”                  </a:t>
          </a:r>
          <a:r>
            <a:rPr lang="en-US" sz="1200" dirty="0" smtClean="0"/>
            <a:t>Moos, 1986</a:t>
          </a:r>
          <a:endParaRPr lang="en-US" sz="1200" dirty="0"/>
        </a:p>
      </dgm:t>
    </dgm:pt>
    <dgm:pt modelId="{7DF366B4-CF21-4DBE-92A2-B13646F227F1}" type="parTrans" cxnId="{0AEDEE61-1CD6-4080-AF7C-B37894FBE1C3}">
      <dgm:prSet/>
      <dgm:spPr/>
      <dgm:t>
        <a:bodyPr/>
        <a:lstStyle/>
        <a:p>
          <a:endParaRPr lang="en-US"/>
        </a:p>
      </dgm:t>
    </dgm:pt>
    <dgm:pt modelId="{6349B210-2744-48FE-B5A4-9C35D59C4978}" type="sibTrans" cxnId="{0AEDEE61-1CD6-4080-AF7C-B37894FBE1C3}">
      <dgm:prSet/>
      <dgm:spPr/>
      <dgm:t>
        <a:bodyPr/>
        <a:lstStyle/>
        <a:p>
          <a:endParaRPr lang="en-US"/>
        </a:p>
      </dgm:t>
    </dgm:pt>
    <dgm:pt modelId="{BCC98BDC-D6B1-43E2-93A2-1523A1F14478}">
      <dgm:prSet phldrT="[Text]" custT="1"/>
      <dgm:spPr/>
      <dgm:t>
        <a:bodyPr/>
        <a:lstStyle/>
        <a:p>
          <a:r>
            <a:rPr lang="en-US" sz="3600" dirty="0" smtClean="0"/>
            <a:t>Goals</a:t>
          </a:r>
          <a:r>
            <a:rPr lang="en-US" sz="1800" dirty="0" smtClean="0"/>
            <a:t> </a:t>
          </a:r>
          <a:endParaRPr lang="en-US" sz="1800" dirty="0"/>
        </a:p>
      </dgm:t>
    </dgm:pt>
    <dgm:pt modelId="{8CBA2DD0-7474-4F86-9E84-8F28C063EA7A}" type="parTrans" cxnId="{2E1C42A8-D0DB-447B-A420-B90956D092D3}">
      <dgm:prSet/>
      <dgm:spPr/>
      <dgm:t>
        <a:bodyPr/>
        <a:lstStyle/>
        <a:p>
          <a:endParaRPr lang="en-US"/>
        </a:p>
      </dgm:t>
    </dgm:pt>
    <dgm:pt modelId="{A6849350-D21D-4019-9B43-0CC4F3CE149E}" type="sibTrans" cxnId="{2E1C42A8-D0DB-447B-A420-B90956D092D3}">
      <dgm:prSet/>
      <dgm:spPr/>
      <dgm:t>
        <a:bodyPr/>
        <a:lstStyle/>
        <a:p>
          <a:endParaRPr lang="en-US"/>
        </a:p>
      </dgm:t>
    </dgm:pt>
    <dgm:pt modelId="{C32C7070-1087-43C3-97A0-D003A68AA5D7}">
      <dgm:prSet phldrT="[Text]"/>
      <dgm:spPr/>
      <dgm:t>
        <a:bodyPr/>
        <a:lstStyle/>
        <a:p>
          <a:r>
            <a:rPr lang="en-US" dirty="0" smtClean="0"/>
            <a:t>Eliminate stressful, inhibiting features</a:t>
          </a:r>
          <a:endParaRPr lang="en-US" dirty="0"/>
        </a:p>
      </dgm:t>
    </dgm:pt>
    <dgm:pt modelId="{8297F11F-6B61-45B7-9AFD-6FCDA81AB9D5}" type="parTrans" cxnId="{15C98AA1-1340-48FD-99DF-504E03D69B85}">
      <dgm:prSet/>
      <dgm:spPr/>
      <dgm:t>
        <a:bodyPr/>
        <a:lstStyle/>
        <a:p>
          <a:endParaRPr lang="en-US"/>
        </a:p>
      </dgm:t>
    </dgm:pt>
    <dgm:pt modelId="{637869E7-01F5-47D5-A695-37DAC24B5578}" type="sibTrans" cxnId="{15C98AA1-1340-48FD-99DF-504E03D69B85}">
      <dgm:prSet/>
      <dgm:spPr/>
      <dgm:t>
        <a:bodyPr/>
        <a:lstStyle/>
        <a:p>
          <a:endParaRPr lang="en-US"/>
        </a:p>
      </dgm:t>
    </dgm:pt>
    <dgm:pt modelId="{2BB8F275-762B-4946-9408-1C4EEBF42D9F}">
      <dgm:prSet phldrT="[Text]"/>
      <dgm:spPr/>
      <dgm:t>
        <a:bodyPr/>
        <a:lstStyle/>
        <a:p>
          <a:r>
            <a:rPr lang="en-US" dirty="0" smtClean="0"/>
            <a:t>Create features that will challenge students toward learning, growth and development</a:t>
          </a:r>
          <a:endParaRPr lang="en-US" dirty="0"/>
        </a:p>
      </dgm:t>
    </dgm:pt>
    <dgm:pt modelId="{B074C00D-E243-40A1-B14A-9F547F39E727}" type="parTrans" cxnId="{EAB449B6-5FC9-408D-BE7F-B1C807889632}">
      <dgm:prSet/>
      <dgm:spPr/>
      <dgm:t>
        <a:bodyPr/>
        <a:lstStyle/>
        <a:p>
          <a:endParaRPr lang="en-US"/>
        </a:p>
      </dgm:t>
    </dgm:pt>
    <dgm:pt modelId="{1D8FF0B4-49FD-42B8-8457-551CC58B8030}" type="sibTrans" cxnId="{EAB449B6-5FC9-408D-BE7F-B1C807889632}">
      <dgm:prSet/>
      <dgm:spPr/>
      <dgm:t>
        <a:bodyPr/>
        <a:lstStyle/>
        <a:p>
          <a:endParaRPr lang="en-US"/>
        </a:p>
      </dgm:t>
    </dgm:pt>
    <dgm:pt modelId="{603746D3-759D-40D8-8672-BD3CCCB159BF}">
      <dgm:prSet phldrT="[Text]" custT="1"/>
      <dgm:spPr/>
      <dgm:t>
        <a:bodyPr/>
        <a:lstStyle/>
        <a:p>
          <a:r>
            <a:rPr lang="en-US" sz="2800" dirty="0" smtClean="0"/>
            <a:t>Components</a:t>
          </a:r>
          <a:endParaRPr lang="en-US" sz="2800" dirty="0"/>
        </a:p>
      </dgm:t>
    </dgm:pt>
    <dgm:pt modelId="{23E43B19-18A9-4013-91FE-0FABF5E9A915}" type="parTrans" cxnId="{2F2903E0-9BCE-4B7F-9B12-F6F4C75DBF06}">
      <dgm:prSet/>
      <dgm:spPr/>
      <dgm:t>
        <a:bodyPr/>
        <a:lstStyle/>
        <a:p>
          <a:endParaRPr lang="en-US"/>
        </a:p>
      </dgm:t>
    </dgm:pt>
    <dgm:pt modelId="{0CFB3D42-6447-4D1D-AAB4-5E699C98DAB7}" type="sibTrans" cxnId="{2F2903E0-9BCE-4B7F-9B12-F6F4C75DBF06}">
      <dgm:prSet/>
      <dgm:spPr/>
      <dgm:t>
        <a:bodyPr/>
        <a:lstStyle/>
        <a:p>
          <a:endParaRPr lang="en-US"/>
        </a:p>
      </dgm:t>
    </dgm:pt>
    <dgm:pt modelId="{0645FB5F-CE0D-4BE5-BEC2-8003EC44A9ED}">
      <dgm:prSet phldrT="[Text]"/>
      <dgm:spPr/>
      <dgm:t>
        <a:bodyPr/>
        <a:lstStyle/>
        <a:p>
          <a:r>
            <a:rPr lang="en-US" dirty="0" smtClean="0"/>
            <a:t>Physical space</a:t>
          </a:r>
          <a:endParaRPr lang="en-US" dirty="0"/>
        </a:p>
      </dgm:t>
    </dgm:pt>
    <dgm:pt modelId="{EADDE487-2563-43ED-A144-9BC550BC478E}" type="parTrans" cxnId="{F1CA3FFD-E0FA-4825-A169-5623F11D653B}">
      <dgm:prSet/>
      <dgm:spPr/>
      <dgm:t>
        <a:bodyPr/>
        <a:lstStyle/>
        <a:p>
          <a:endParaRPr lang="en-US"/>
        </a:p>
      </dgm:t>
    </dgm:pt>
    <dgm:pt modelId="{E5DFFB0A-116D-4373-8397-C5F59345ACA7}" type="sibTrans" cxnId="{F1CA3FFD-E0FA-4825-A169-5623F11D653B}">
      <dgm:prSet/>
      <dgm:spPr/>
      <dgm:t>
        <a:bodyPr/>
        <a:lstStyle/>
        <a:p>
          <a:endParaRPr lang="en-US"/>
        </a:p>
      </dgm:t>
    </dgm:pt>
    <dgm:pt modelId="{2E4BADF4-56F7-4E10-B63B-08DF1330E53D}">
      <dgm:prSet phldrT="[Text]"/>
      <dgm:spPr/>
      <dgm:t>
        <a:bodyPr/>
        <a:lstStyle/>
        <a:p>
          <a:r>
            <a:rPr lang="en-US" dirty="0" smtClean="0"/>
            <a:t>Perceptions/social climate/culture</a:t>
          </a:r>
          <a:endParaRPr lang="en-US" dirty="0"/>
        </a:p>
      </dgm:t>
    </dgm:pt>
    <dgm:pt modelId="{717ECD9B-6622-4E51-886E-643921C9F957}" type="parTrans" cxnId="{6533AEFC-2AA2-4C14-9669-03ABB4CC5365}">
      <dgm:prSet/>
      <dgm:spPr/>
      <dgm:t>
        <a:bodyPr/>
        <a:lstStyle/>
        <a:p>
          <a:endParaRPr lang="en-US"/>
        </a:p>
      </dgm:t>
    </dgm:pt>
    <dgm:pt modelId="{E58B5F4B-6B79-4F02-BDFB-552790E4938C}" type="sibTrans" cxnId="{6533AEFC-2AA2-4C14-9669-03ABB4CC5365}">
      <dgm:prSet/>
      <dgm:spPr/>
      <dgm:t>
        <a:bodyPr/>
        <a:lstStyle/>
        <a:p>
          <a:endParaRPr lang="en-US"/>
        </a:p>
      </dgm:t>
    </dgm:pt>
    <dgm:pt modelId="{813012B9-C470-4B40-93F8-BD978E150B07}">
      <dgm:prSet phldrT="[Text]"/>
      <dgm:spPr/>
      <dgm:t>
        <a:bodyPr/>
        <a:lstStyle/>
        <a:p>
          <a:r>
            <a:rPr lang="en-US" dirty="0" smtClean="0"/>
            <a:t>Build community</a:t>
          </a:r>
          <a:endParaRPr lang="en-US" dirty="0"/>
        </a:p>
      </dgm:t>
    </dgm:pt>
    <dgm:pt modelId="{22933756-EC75-464D-965F-F83DB9F89E1C}" type="parTrans" cxnId="{DEFF6EB2-1A25-408B-BA51-3AA8C25AEE4E}">
      <dgm:prSet/>
      <dgm:spPr/>
      <dgm:t>
        <a:bodyPr/>
        <a:lstStyle/>
        <a:p>
          <a:endParaRPr lang="en-US"/>
        </a:p>
      </dgm:t>
    </dgm:pt>
    <dgm:pt modelId="{C705BAD6-ED35-432D-80B1-1AE44E7E65F9}" type="sibTrans" cxnId="{DEFF6EB2-1A25-408B-BA51-3AA8C25AEE4E}">
      <dgm:prSet/>
      <dgm:spPr/>
      <dgm:t>
        <a:bodyPr/>
        <a:lstStyle/>
        <a:p>
          <a:endParaRPr lang="en-US"/>
        </a:p>
      </dgm:t>
    </dgm:pt>
    <dgm:pt modelId="{9ACFD916-8A01-4456-935A-A676A51D8E62}">
      <dgm:prSet phldrT="[Text]" custT="1"/>
      <dgm:spPr/>
      <dgm:t>
        <a:bodyPr/>
        <a:lstStyle/>
        <a:p>
          <a:endParaRPr lang="en-US" sz="1200" dirty="0"/>
        </a:p>
      </dgm:t>
    </dgm:pt>
    <dgm:pt modelId="{042F838A-97BC-4FB4-8BB2-20279AF968AF}" type="parTrans" cxnId="{311475DD-D827-4DC7-9DCE-B844F95E2D10}">
      <dgm:prSet/>
      <dgm:spPr/>
      <dgm:t>
        <a:bodyPr/>
        <a:lstStyle/>
        <a:p>
          <a:endParaRPr lang="en-US"/>
        </a:p>
      </dgm:t>
    </dgm:pt>
    <dgm:pt modelId="{1F2A3B02-91C6-4948-9937-BF82B9245CCE}" type="sibTrans" cxnId="{311475DD-D827-4DC7-9DCE-B844F95E2D10}">
      <dgm:prSet/>
      <dgm:spPr/>
      <dgm:t>
        <a:bodyPr/>
        <a:lstStyle/>
        <a:p>
          <a:endParaRPr lang="en-US"/>
        </a:p>
      </dgm:t>
    </dgm:pt>
    <dgm:pt modelId="{4D473928-08D3-488F-B46C-6E5829C441F1}">
      <dgm:prSet phldrT="[Text]"/>
      <dgm:spPr/>
      <dgm:t>
        <a:bodyPr/>
        <a:lstStyle/>
        <a:p>
          <a:r>
            <a:rPr lang="en-US" dirty="0" smtClean="0"/>
            <a:t>Aggregate Characteristics</a:t>
          </a:r>
          <a:endParaRPr lang="en-US" dirty="0"/>
        </a:p>
      </dgm:t>
    </dgm:pt>
    <dgm:pt modelId="{735FA574-7937-4840-B5DE-9295554E3C7D}" type="parTrans" cxnId="{9AE259B1-D26A-4B1F-979E-6B4921BEDEBB}">
      <dgm:prSet/>
      <dgm:spPr/>
      <dgm:t>
        <a:bodyPr/>
        <a:lstStyle/>
        <a:p>
          <a:endParaRPr lang="en-US"/>
        </a:p>
      </dgm:t>
    </dgm:pt>
    <dgm:pt modelId="{3A9ABF68-1DF2-4EC8-8734-7348642F221E}" type="sibTrans" cxnId="{9AE259B1-D26A-4B1F-979E-6B4921BEDEBB}">
      <dgm:prSet/>
      <dgm:spPr/>
      <dgm:t>
        <a:bodyPr/>
        <a:lstStyle/>
        <a:p>
          <a:endParaRPr lang="en-US"/>
        </a:p>
      </dgm:t>
    </dgm:pt>
    <dgm:pt modelId="{44CC31C9-D3AA-4CD3-A4AA-B3033B9211E5}">
      <dgm:prSet phldrT="[Text]"/>
      <dgm:spPr/>
      <dgm:t>
        <a:bodyPr/>
        <a:lstStyle/>
        <a:p>
          <a:endParaRPr lang="en-US" dirty="0"/>
        </a:p>
      </dgm:t>
    </dgm:pt>
    <dgm:pt modelId="{79C5B068-DDE4-4244-810B-6144A343A82D}" type="parTrans" cxnId="{2E0421D0-0F2B-475D-A24E-9D4E84602CD6}">
      <dgm:prSet/>
      <dgm:spPr/>
      <dgm:t>
        <a:bodyPr/>
        <a:lstStyle/>
        <a:p>
          <a:endParaRPr lang="en-US"/>
        </a:p>
      </dgm:t>
    </dgm:pt>
    <dgm:pt modelId="{8EAC07F1-A517-4843-8396-5D395FCFC18D}" type="sibTrans" cxnId="{2E0421D0-0F2B-475D-A24E-9D4E84602CD6}">
      <dgm:prSet/>
      <dgm:spPr/>
      <dgm:t>
        <a:bodyPr/>
        <a:lstStyle/>
        <a:p>
          <a:endParaRPr lang="en-US"/>
        </a:p>
      </dgm:t>
    </dgm:pt>
    <dgm:pt modelId="{90127E57-A059-4E98-B264-C3CBA4A72469}" type="pres">
      <dgm:prSet presAssocID="{B74669A9-3003-4179-B7FB-66AC4AD33F1B}" presName="Name0" presStyleCnt="0">
        <dgm:presLayoutVars>
          <dgm:dir/>
          <dgm:animLvl val="lvl"/>
          <dgm:resizeHandles val="exact"/>
        </dgm:presLayoutVars>
      </dgm:prSet>
      <dgm:spPr/>
      <dgm:t>
        <a:bodyPr/>
        <a:lstStyle/>
        <a:p>
          <a:endParaRPr lang="en-US"/>
        </a:p>
      </dgm:t>
    </dgm:pt>
    <dgm:pt modelId="{85BC313F-D352-4E3C-8B83-50AB35D49014}" type="pres">
      <dgm:prSet presAssocID="{55CF5B09-31BA-454D-931A-314C0BC7F6B0}" presName="composite" presStyleCnt="0"/>
      <dgm:spPr/>
    </dgm:pt>
    <dgm:pt modelId="{13AF219F-4820-4FB9-B217-3CC51E53009A}" type="pres">
      <dgm:prSet presAssocID="{55CF5B09-31BA-454D-931A-314C0BC7F6B0}" presName="parTx" presStyleLbl="alignNode1" presStyleIdx="0" presStyleCnt="3" custScaleY="189009" custLinFactNeighborX="2838" custLinFactNeighborY="-23037">
        <dgm:presLayoutVars>
          <dgm:chMax val="0"/>
          <dgm:chPref val="0"/>
          <dgm:bulletEnabled val="1"/>
        </dgm:presLayoutVars>
      </dgm:prSet>
      <dgm:spPr/>
      <dgm:t>
        <a:bodyPr/>
        <a:lstStyle/>
        <a:p>
          <a:endParaRPr lang="en-US"/>
        </a:p>
      </dgm:t>
    </dgm:pt>
    <dgm:pt modelId="{6AC5EC50-C938-4976-9FB4-3F9CAA6E4273}" type="pres">
      <dgm:prSet presAssocID="{55CF5B09-31BA-454D-931A-314C0BC7F6B0}" presName="desTx" presStyleLbl="alignAccFollowNode1" presStyleIdx="0" presStyleCnt="3" custLinFactNeighborX="2838" custLinFactNeighborY="6039">
        <dgm:presLayoutVars>
          <dgm:bulletEnabled val="1"/>
        </dgm:presLayoutVars>
      </dgm:prSet>
      <dgm:spPr/>
      <dgm:t>
        <a:bodyPr/>
        <a:lstStyle/>
        <a:p>
          <a:endParaRPr lang="en-US"/>
        </a:p>
      </dgm:t>
    </dgm:pt>
    <dgm:pt modelId="{1D291BB5-FFBA-4141-B61A-18B7866C2043}" type="pres">
      <dgm:prSet presAssocID="{CDE0EF20-D7AD-4072-BA25-E68B4FAEF028}" presName="space" presStyleCnt="0"/>
      <dgm:spPr/>
    </dgm:pt>
    <dgm:pt modelId="{FD3D9BE7-9FB1-4040-BDF3-6207AACE6C63}" type="pres">
      <dgm:prSet presAssocID="{BCC98BDC-D6B1-43E2-93A2-1523A1F14478}" presName="composite" presStyleCnt="0"/>
      <dgm:spPr/>
    </dgm:pt>
    <dgm:pt modelId="{3EB4602C-537D-4C1E-B7A7-79EC04826385}" type="pres">
      <dgm:prSet presAssocID="{BCC98BDC-D6B1-43E2-93A2-1523A1F14478}" presName="parTx" presStyleLbl="alignNode1" presStyleIdx="1" presStyleCnt="3" custScaleY="180910" custLinFactNeighborX="589" custLinFactNeighborY="-25062">
        <dgm:presLayoutVars>
          <dgm:chMax val="0"/>
          <dgm:chPref val="0"/>
          <dgm:bulletEnabled val="1"/>
        </dgm:presLayoutVars>
      </dgm:prSet>
      <dgm:spPr/>
      <dgm:t>
        <a:bodyPr/>
        <a:lstStyle/>
        <a:p>
          <a:endParaRPr lang="en-US"/>
        </a:p>
      </dgm:t>
    </dgm:pt>
    <dgm:pt modelId="{7F7515B2-CB3F-4FC1-B12F-B5709C9C392E}" type="pres">
      <dgm:prSet presAssocID="{BCC98BDC-D6B1-43E2-93A2-1523A1F14478}" presName="desTx" presStyleLbl="alignAccFollowNode1" presStyleIdx="1" presStyleCnt="3" custLinFactNeighborX="589" custLinFactNeighborY="6621">
        <dgm:presLayoutVars>
          <dgm:bulletEnabled val="1"/>
        </dgm:presLayoutVars>
      </dgm:prSet>
      <dgm:spPr/>
      <dgm:t>
        <a:bodyPr/>
        <a:lstStyle/>
        <a:p>
          <a:endParaRPr lang="en-US"/>
        </a:p>
      </dgm:t>
    </dgm:pt>
    <dgm:pt modelId="{500B5E29-A369-4F28-A0C6-B227BBD605A9}" type="pres">
      <dgm:prSet presAssocID="{A6849350-D21D-4019-9B43-0CC4F3CE149E}" presName="space" presStyleCnt="0"/>
      <dgm:spPr/>
    </dgm:pt>
    <dgm:pt modelId="{2C0C691F-1CA0-43BC-B714-BEC92C794620}" type="pres">
      <dgm:prSet presAssocID="{603746D3-759D-40D8-8672-BD3CCCB159BF}" presName="composite" presStyleCnt="0"/>
      <dgm:spPr/>
    </dgm:pt>
    <dgm:pt modelId="{CAAD2A69-560A-43C7-A47B-77C25B190B02}" type="pres">
      <dgm:prSet presAssocID="{603746D3-759D-40D8-8672-BD3CCCB159BF}" presName="parTx" presStyleLbl="alignNode1" presStyleIdx="2" presStyleCnt="3" custScaleY="182960" custLinFactNeighborX="-4602" custLinFactNeighborY="-24549">
        <dgm:presLayoutVars>
          <dgm:chMax val="0"/>
          <dgm:chPref val="0"/>
          <dgm:bulletEnabled val="1"/>
        </dgm:presLayoutVars>
      </dgm:prSet>
      <dgm:spPr/>
      <dgm:t>
        <a:bodyPr/>
        <a:lstStyle/>
        <a:p>
          <a:endParaRPr lang="en-US"/>
        </a:p>
      </dgm:t>
    </dgm:pt>
    <dgm:pt modelId="{EE32E170-AF44-4E31-B718-0DA8D7E81407}" type="pres">
      <dgm:prSet presAssocID="{603746D3-759D-40D8-8672-BD3CCCB159BF}" presName="desTx" presStyleLbl="alignAccFollowNode1" presStyleIdx="2" presStyleCnt="3" custLinFactNeighborX="-4602" custLinFactNeighborY="6193">
        <dgm:presLayoutVars>
          <dgm:bulletEnabled val="1"/>
        </dgm:presLayoutVars>
      </dgm:prSet>
      <dgm:spPr/>
      <dgm:t>
        <a:bodyPr/>
        <a:lstStyle/>
        <a:p>
          <a:endParaRPr lang="en-US"/>
        </a:p>
      </dgm:t>
    </dgm:pt>
  </dgm:ptLst>
  <dgm:cxnLst>
    <dgm:cxn modelId="{2E1C42A8-D0DB-447B-A420-B90956D092D3}" srcId="{B74669A9-3003-4179-B7FB-66AC4AD33F1B}" destId="{BCC98BDC-D6B1-43E2-93A2-1523A1F14478}" srcOrd="1" destOrd="0" parTransId="{8CBA2DD0-7474-4F86-9E84-8F28C063EA7A}" sibTransId="{A6849350-D21D-4019-9B43-0CC4F3CE149E}"/>
    <dgm:cxn modelId="{0AEDEE61-1CD6-4080-AF7C-B37894FBE1C3}" srcId="{55CF5B09-31BA-454D-931A-314C0BC7F6B0}" destId="{F789E8F5-5581-4C90-9CB0-562BE618DA0F}" srcOrd="1" destOrd="0" parTransId="{7DF366B4-CF21-4DBE-92A2-B13646F227F1}" sibTransId="{6349B210-2744-48FE-B5A4-9C35D59C4978}"/>
    <dgm:cxn modelId="{96E75AF5-0D7D-4CC1-8692-45734CDD2F46}" type="presOf" srcId="{F789E8F5-5581-4C90-9CB0-562BE618DA0F}" destId="{6AC5EC50-C938-4976-9FB4-3F9CAA6E4273}" srcOrd="0" destOrd="1" presId="urn:microsoft.com/office/officeart/2005/8/layout/hList1"/>
    <dgm:cxn modelId="{9162B2D8-EB3D-46DE-A736-B8A10F44EAC6}" type="presOf" srcId="{55CF5B09-31BA-454D-931A-314C0BC7F6B0}" destId="{13AF219F-4820-4FB9-B217-3CC51E53009A}" srcOrd="0" destOrd="0" presId="urn:microsoft.com/office/officeart/2005/8/layout/hList1"/>
    <dgm:cxn modelId="{FDEE605E-A3FE-4BE1-B909-1A7CD0C9BB34}" type="presOf" srcId="{603746D3-759D-40D8-8672-BD3CCCB159BF}" destId="{CAAD2A69-560A-43C7-A47B-77C25B190B02}" srcOrd="0" destOrd="0" presId="urn:microsoft.com/office/officeart/2005/8/layout/hList1"/>
    <dgm:cxn modelId="{9AE259B1-D26A-4B1F-979E-6B4921BEDEBB}" srcId="{603746D3-759D-40D8-8672-BD3CCCB159BF}" destId="{4D473928-08D3-488F-B46C-6E5829C441F1}" srcOrd="2" destOrd="0" parTransId="{735FA574-7937-4840-B5DE-9295554E3C7D}" sibTransId="{3A9ABF68-1DF2-4EC8-8734-7348642F221E}"/>
    <dgm:cxn modelId="{4CF834C0-0711-4463-AA4B-135274532A23}" type="presOf" srcId="{BCC98BDC-D6B1-43E2-93A2-1523A1F14478}" destId="{3EB4602C-537D-4C1E-B7A7-79EC04826385}" srcOrd="0" destOrd="0" presId="urn:microsoft.com/office/officeart/2005/8/layout/hList1"/>
    <dgm:cxn modelId="{E04392D1-F9E1-4AD5-8143-CFB3D8C2576A}" type="presOf" srcId="{C32C7070-1087-43C3-97A0-D003A68AA5D7}" destId="{7F7515B2-CB3F-4FC1-B12F-B5709C9C392E}" srcOrd="0" destOrd="0" presId="urn:microsoft.com/office/officeart/2005/8/layout/hList1"/>
    <dgm:cxn modelId="{EAB449B6-5FC9-408D-BE7F-B1C807889632}" srcId="{BCC98BDC-D6B1-43E2-93A2-1523A1F14478}" destId="{2BB8F275-762B-4946-9408-1C4EEBF42D9F}" srcOrd="1" destOrd="0" parTransId="{B074C00D-E243-40A1-B14A-9F547F39E727}" sibTransId="{1D8FF0B4-49FD-42B8-8457-551CC58B8030}"/>
    <dgm:cxn modelId="{FD9EE06C-2475-4533-8630-CAF1647597B9}" srcId="{B74669A9-3003-4179-B7FB-66AC4AD33F1B}" destId="{55CF5B09-31BA-454D-931A-314C0BC7F6B0}" srcOrd="0" destOrd="0" parTransId="{CA0046D0-EBD8-4336-BF97-3B4B778E2ABD}" sibTransId="{CDE0EF20-D7AD-4072-BA25-E68B4FAEF028}"/>
    <dgm:cxn modelId="{D4AC0838-093C-4CD9-8C35-22F0470C9487}" type="presOf" srcId="{0645FB5F-CE0D-4BE5-BEC2-8003EC44A9ED}" destId="{EE32E170-AF44-4E31-B718-0DA8D7E81407}" srcOrd="0" destOrd="1" presId="urn:microsoft.com/office/officeart/2005/8/layout/hList1"/>
    <dgm:cxn modelId="{EB0A03AA-7D36-4B4B-A156-457A355027CF}" type="presOf" srcId="{9ACFD916-8A01-4456-935A-A676A51D8E62}" destId="{6AC5EC50-C938-4976-9FB4-3F9CAA6E4273}" srcOrd="0" destOrd="0" presId="urn:microsoft.com/office/officeart/2005/8/layout/hList1"/>
    <dgm:cxn modelId="{DDDC3614-D616-4107-BD7A-EF9CB26C1456}" type="presOf" srcId="{2BB8F275-762B-4946-9408-1C4EEBF42D9F}" destId="{7F7515B2-CB3F-4FC1-B12F-B5709C9C392E}" srcOrd="0" destOrd="1" presId="urn:microsoft.com/office/officeart/2005/8/layout/hList1"/>
    <dgm:cxn modelId="{62137054-3A2D-48DB-B537-7A7ECB27252A}" type="presOf" srcId="{813012B9-C470-4B40-93F8-BD978E150B07}" destId="{7F7515B2-CB3F-4FC1-B12F-B5709C9C392E}" srcOrd="0" destOrd="2" presId="urn:microsoft.com/office/officeart/2005/8/layout/hList1"/>
    <dgm:cxn modelId="{2E0421D0-0F2B-475D-A24E-9D4E84602CD6}" srcId="{603746D3-759D-40D8-8672-BD3CCCB159BF}" destId="{44CC31C9-D3AA-4CD3-A4AA-B3033B9211E5}" srcOrd="0" destOrd="0" parTransId="{79C5B068-DDE4-4244-810B-6144A343A82D}" sibTransId="{8EAC07F1-A517-4843-8396-5D395FCFC18D}"/>
    <dgm:cxn modelId="{BA14C3F7-5B0A-463D-A06D-F3F307DE9801}" type="presOf" srcId="{2E4BADF4-56F7-4E10-B63B-08DF1330E53D}" destId="{EE32E170-AF44-4E31-B718-0DA8D7E81407}" srcOrd="0" destOrd="3" presId="urn:microsoft.com/office/officeart/2005/8/layout/hList1"/>
    <dgm:cxn modelId="{95E0F057-E29D-40F0-A521-3A12DA9E753A}" type="presOf" srcId="{B74669A9-3003-4179-B7FB-66AC4AD33F1B}" destId="{90127E57-A059-4E98-B264-C3CBA4A72469}" srcOrd="0" destOrd="0" presId="urn:microsoft.com/office/officeart/2005/8/layout/hList1"/>
    <dgm:cxn modelId="{8DAA5DAB-36F8-4AC9-821E-5958FC7BD67F}" type="presOf" srcId="{4D473928-08D3-488F-B46C-6E5829C441F1}" destId="{EE32E170-AF44-4E31-B718-0DA8D7E81407}" srcOrd="0" destOrd="2" presId="urn:microsoft.com/office/officeart/2005/8/layout/hList1"/>
    <dgm:cxn modelId="{DEFF6EB2-1A25-408B-BA51-3AA8C25AEE4E}" srcId="{BCC98BDC-D6B1-43E2-93A2-1523A1F14478}" destId="{813012B9-C470-4B40-93F8-BD978E150B07}" srcOrd="2" destOrd="0" parTransId="{22933756-EC75-464D-965F-F83DB9F89E1C}" sibTransId="{C705BAD6-ED35-432D-80B1-1AE44E7E65F9}"/>
    <dgm:cxn modelId="{02C34B39-8A5F-4C40-BF32-ABC897353647}" type="presOf" srcId="{44CC31C9-D3AA-4CD3-A4AA-B3033B9211E5}" destId="{EE32E170-AF44-4E31-B718-0DA8D7E81407}" srcOrd="0" destOrd="0" presId="urn:microsoft.com/office/officeart/2005/8/layout/hList1"/>
    <dgm:cxn modelId="{311475DD-D827-4DC7-9DCE-B844F95E2D10}" srcId="{55CF5B09-31BA-454D-931A-314C0BC7F6B0}" destId="{9ACFD916-8A01-4456-935A-A676A51D8E62}" srcOrd="0" destOrd="0" parTransId="{042F838A-97BC-4FB4-8BB2-20279AF968AF}" sibTransId="{1F2A3B02-91C6-4948-9937-BF82B9245CCE}"/>
    <dgm:cxn modelId="{F1CA3FFD-E0FA-4825-A169-5623F11D653B}" srcId="{603746D3-759D-40D8-8672-BD3CCCB159BF}" destId="{0645FB5F-CE0D-4BE5-BEC2-8003EC44A9ED}" srcOrd="1" destOrd="0" parTransId="{EADDE487-2563-43ED-A144-9BC550BC478E}" sibTransId="{E5DFFB0A-116D-4373-8397-C5F59345ACA7}"/>
    <dgm:cxn modelId="{2F2903E0-9BCE-4B7F-9B12-F6F4C75DBF06}" srcId="{B74669A9-3003-4179-B7FB-66AC4AD33F1B}" destId="{603746D3-759D-40D8-8672-BD3CCCB159BF}" srcOrd="2" destOrd="0" parTransId="{23E43B19-18A9-4013-91FE-0FABF5E9A915}" sibTransId="{0CFB3D42-6447-4D1D-AAB4-5E699C98DAB7}"/>
    <dgm:cxn modelId="{6533AEFC-2AA2-4C14-9669-03ABB4CC5365}" srcId="{603746D3-759D-40D8-8672-BD3CCCB159BF}" destId="{2E4BADF4-56F7-4E10-B63B-08DF1330E53D}" srcOrd="3" destOrd="0" parTransId="{717ECD9B-6622-4E51-886E-643921C9F957}" sibTransId="{E58B5F4B-6B79-4F02-BDFB-552790E4938C}"/>
    <dgm:cxn modelId="{15C98AA1-1340-48FD-99DF-504E03D69B85}" srcId="{BCC98BDC-D6B1-43E2-93A2-1523A1F14478}" destId="{C32C7070-1087-43C3-97A0-D003A68AA5D7}" srcOrd="0" destOrd="0" parTransId="{8297F11F-6B61-45B7-9AFD-6FCDA81AB9D5}" sibTransId="{637869E7-01F5-47D5-A695-37DAC24B5578}"/>
    <dgm:cxn modelId="{8E87928C-6BE7-4EDD-8C7F-459C64335F3A}" type="presParOf" srcId="{90127E57-A059-4E98-B264-C3CBA4A72469}" destId="{85BC313F-D352-4E3C-8B83-50AB35D49014}" srcOrd="0" destOrd="0" presId="urn:microsoft.com/office/officeart/2005/8/layout/hList1"/>
    <dgm:cxn modelId="{6B6287BE-C4CF-4F4A-93E2-A85EAC6F4F9D}" type="presParOf" srcId="{85BC313F-D352-4E3C-8B83-50AB35D49014}" destId="{13AF219F-4820-4FB9-B217-3CC51E53009A}" srcOrd="0" destOrd="0" presId="urn:microsoft.com/office/officeart/2005/8/layout/hList1"/>
    <dgm:cxn modelId="{AD7B3238-E8EE-4806-B5AC-12FDF2C4F027}" type="presParOf" srcId="{85BC313F-D352-4E3C-8B83-50AB35D49014}" destId="{6AC5EC50-C938-4976-9FB4-3F9CAA6E4273}" srcOrd="1" destOrd="0" presId="urn:microsoft.com/office/officeart/2005/8/layout/hList1"/>
    <dgm:cxn modelId="{9D748F25-C6F4-4456-AFE0-324D634C3426}" type="presParOf" srcId="{90127E57-A059-4E98-B264-C3CBA4A72469}" destId="{1D291BB5-FFBA-4141-B61A-18B7866C2043}" srcOrd="1" destOrd="0" presId="urn:microsoft.com/office/officeart/2005/8/layout/hList1"/>
    <dgm:cxn modelId="{7B4F82C8-3932-4D10-9186-305DF8600CD0}" type="presParOf" srcId="{90127E57-A059-4E98-B264-C3CBA4A72469}" destId="{FD3D9BE7-9FB1-4040-BDF3-6207AACE6C63}" srcOrd="2" destOrd="0" presId="urn:microsoft.com/office/officeart/2005/8/layout/hList1"/>
    <dgm:cxn modelId="{07CDFE6C-4ED2-4C08-9365-5F038EB3B291}" type="presParOf" srcId="{FD3D9BE7-9FB1-4040-BDF3-6207AACE6C63}" destId="{3EB4602C-537D-4C1E-B7A7-79EC04826385}" srcOrd="0" destOrd="0" presId="urn:microsoft.com/office/officeart/2005/8/layout/hList1"/>
    <dgm:cxn modelId="{695F1D03-1F51-48B7-A8DE-AAAE711FEF91}" type="presParOf" srcId="{FD3D9BE7-9FB1-4040-BDF3-6207AACE6C63}" destId="{7F7515B2-CB3F-4FC1-B12F-B5709C9C392E}" srcOrd="1" destOrd="0" presId="urn:microsoft.com/office/officeart/2005/8/layout/hList1"/>
    <dgm:cxn modelId="{FBC097C1-3872-4DF4-9001-DC79D6805D9F}" type="presParOf" srcId="{90127E57-A059-4E98-B264-C3CBA4A72469}" destId="{500B5E29-A369-4F28-A0C6-B227BBD605A9}" srcOrd="3" destOrd="0" presId="urn:microsoft.com/office/officeart/2005/8/layout/hList1"/>
    <dgm:cxn modelId="{5C968949-A296-4146-84D7-49F7299912B9}" type="presParOf" srcId="{90127E57-A059-4E98-B264-C3CBA4A72469}" destId="{2C0C691F-1CA0-43BC-B714-BEC92C794620}" srcOrd="4" destOrd="0" presId="urn:microsoft.com/office/officeart/2005/8/layout/hList1"/>
    <dgm:cxn modelId="{3C0301E2-50C5-407F-8BD1-403FECDBF917}" type="presParOf" srcId="{2C0C691F-1CA0-43BC-B714-BEC92C794620}" destId="{CAAD2A69-560A-43C7-A47B-77C25B190B02}" srcOrd="0" destOrd="0" presId="urn:microsoft.com/office/officeart/2005/8/layout/hList1"/>
    <dgm:cxn modelId="{023657FF-DE2C-4E37-A987-2DBC2720C3BC}" type="presParOf" srcId="{2C0C691F-1CA0-43BC-B714-BEC92C794620}" destId="{EE32E170-AF44-4E31-B718-0DA8D7E814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A832DA-5309-4CB7-A09F-6DE549098E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39B2D5-C7B0-497C-89E0-2094058CC6F8}">
      <dgm:prSet phldrT="[Text]"/>
      <dgm:spPr/>
      <dgm:t>
        <a:bodyPr/>
        <a:lstStyle/>
        <a:p>
          <a:pPr algn="ctr"/>
          <a:r>
            <a:rPr lang="en-US" dirty="0" smtClean="0"/>
            <a:t>What are our expectations for students?  What behaviors do we want to promote?</a:t>
          </a:r>
          <a:endParaRPr lang="en-US" dirty="0"/>
        </a:p>
      </dgm:t>
    </dgm:pt>
    <dgm:pt modelId="{26B3FA6E-DE64-4084-9FF9-2FAB9880A6D7}" type="parTrans" cxnId="{042E0B57-EC94-4481-BBB9-94F0F1B9A7E4}">
      <dgm:prSet/>
      <dgm:spPr/>
      <dgm:t>
        <a:bodyPr/>
        <a:lstStyle/>
        <a:p>
          <a:endParaRPr lang="en-US"/>
        </a:p>
      </dgm:t>
    </dgm:pt>
    <dgm:pt modelId="{22CCE020-0B4D-4B7E-8D00-3714FF71DA7E}" type="sibTrans" cxnId="{042E0B57-EC94-4481-BBB9-94F0F1B9A7E4}">
      <dgm:prSet/>
      <dgm:spPr/>
      <dgm:t>
        <a:bodyPr/>
        <a:lstStyle/>
        <a:p>
          <a:endParaRPr lang="en-US"/>
        </a:p>
      </dgm:t>
    </dgm:pt>
    <dgm:pt modelId="{21DBA0B5-9E76-4770-9BC0-C91225D0B8A0}">
      <dgm:prSet phldrT="[Text]"/>
      <dgm:spPr/>
      <dgm:t>
        <a:bodyPr/>
        <a:lstStyle/>
        <a:p>
          <a:r>
            <a:rPr lang="en-US" dirty="0" smtClean="0"/>
            <a:t>Intentional exploration</a:t>
          </a:r>
          <a:endParaRPr lang="en-US" dirty="0"/>
        </a:p>
      </dgm:t>
    </dgm:pt>
    <dgm:pt modelId="{C0C72D40-3F4E-484C-B2D6-3CBC7538288E}" type="parTrans" cxnId="{B3404F17-9408-4EB4-BDD1-21DB34800526}">
      <dgm:prSet/>
      <dgm:spPr/>
      <dgm:t>
        <a:bodyPr/>
        <a:lstStyle/>
        <a:p>
          <a:endParaRPr lang="en-US"/>
        </a:p>
      </dgm:t>
    </dgm:pt>
    <dgm:pt modelId="{D20F31EE-4287-4792-8582-C5021C4A35EF}" type="sibTrans" cxnId="{B3404F17-9408-4EB4-BDD1-21DB34800526}">
      <dgm:prSet/>
      <dgm:spPr/>
      <dgm:t>
        <a:bodyPr/>
        <a:lstStyle/>
        <a:p>
          <a:endParaRPr lang="en-US"/>
        </a:p>
      </dgm:t>
    </dgm:pt>
    <dgm:pt modelId="{7D9A65BE-73AF-4BEA-AD32-F69305C21651}">
      <dgm:prSet phldrT="[Text]" custT="1"/>
      <dgm:spPr/>
      <dgm:t>
        <a:bodyPr/>
        <a:lstStyle/>
        <a:p>
          <a:pPr algn="ctr"/>
          <a:r>
            <a:rPr lang="en-US" sz="4000" dirty="0" smtClean="0"/>
            <a:t>Environmental Press</a:t>
          </a:r>
          <a:endParaRPr lang="en-US" sz="4000" dirty="0"/>
        </a:p>
      </dgm:t>
    </dgm:pt>
    <dgm:pt modelId="{81F8ABC2-DD72-4750-AD29-4941EA8810E4}" type="parTrans" cxnId="{62D2FC11-13C0-41C8-84A3-C1ED8DDFE446}">
      <dgm:prSet/>
      <dgm:spPr/>
      <dgm:t>
        <a:bodyPr/>
        <a:lstStyle/>
        <a:p>
          <a:endParaRPr lang="en-US"/>
        </a:p>
      </dgm:t>
    </dgm:pt>
    <dgm:pt modelId="{EFCFC9BF-7F0F-4037-9725-FD55FB62FC05}" type="sibTrans" cxnId="{62D2FC11-13C0-41C8-84A3-C1ED8DDFE446}">
      <dgm:prSet/>
      <dgm:spPr/>
      <dgm:t>
        <a:bodyPr/>
        <a:lstStyle/>
        <a:p>
          <a:endParaRPr lang="en-US"/>
        </a:p>
      </dgm:t>
    </dgm:pt>
    <dgm:pt modelId="{543E6B5B-CB22-4755-A3B9-B97918C21DC4}">
      <dgm:prSet phldrT="[Text]"/>
      <dgm:spPr/>
      <dgm:t>
        <a:bodyPr/>
        <a:lstStyle/>
        <a:p>
          <a:r>
            <a:rPr lang="en-US" dirty="0" smtClean="0"/>
            <a:t>Academic culture of exploration through education about options and decision making.  Students explore themselves and the curriculum.</a:t>
          </a:r>
          <a:endParaRPr lang="en-US" dirty="0"/>
        </a:p>
      </dgm:t>
    </dgm:pt>
    <dgm:pt modelId="{FCF47959-83FB-41C6-B0EC-55F41B3A5A90}" type="parTrans" cxnId="{01B22585-40AC-48F5-AB1D-FAF5B21DB6B7}">
      <dgm:prSet/>
      <dgm:spPr/>
      <dgm:t>
        <a:bodyPr/>
        <a:lstStyle/>
        <a:p>
          <a:endParaRPr lang="en-US"/>
        </a:p>
      </dgm:t>
    </dgm:pt>
    <dgm:pt modelId="{CBB7BF44-1B72-458E-A600-DB6C8127C533}" type="sibTrans" cxnId="{01B22585-40AC-48F5-AB1D-FAF5B21DB6B7}">
      <dgm:prSet/>
      <dgm:spPr/>
      <dgm:t>
        <a:bodyPr/>
        <a:lstStyle/>
        <a:p>
          <a:endParaRPr lang="en-US"/>
        </a:p>
      </dgm:t>
    </dgm:pt>
    <dgm:pt modelId="{A020EED7-6701-4C81-851E-E08FC9CEDDD4}">
      <dgm:prSet phldrT="[Text]"/>
      <dgm:spPr/>
      <dgm:t>
        <a:bodyPr/>
        <a:lstStyle/>
        <a:p>
          <a:r>
            <a:rPr lang="en-US" dirty="0" smtClean="0"/>
            <a:t>Well-informed educational planning</a:t>
          </a:r>
          <a:endParaRPr lang="en-US" dirty="0"/>
        </a:p>
      </dgm:t>
    </dgm:pt>
    <dgm:pt modelId="{65C2732F-488F-4730-B7F6-B14854D8E79D}" type="parTrans" cxnId="{7B640EAE-6073-4D74-8025-0D514EA81721}">
      <dgm:prSet/>
      <dgm:spPr/>
      <dgm:t>
        <a:bodyPr/>
        <a:lstStyle/>
        <a:p>
          <a:endParaRPr lang="en-US"/>
        </a:p>
      </dgm:t>
    </dgm:pt>
    <dgm:pt modelId="{A43BAE3A-D5AD-4F00-85E0-117C73358B35}" type="sibTrans" cxnId="{7B640EAE-6073-4D74-8025-0D514EA81721}">
      <dgm:prSet/>
      <dgm:spPr/>
      <dgm:t>
        <a:bodyPr/>
        <a:lstStyle/>
        <a:p>
          <a:endParaRPr lang="en-US"/>
        </a:p>
      </dgm:t>
    </dgm:pt>
    <dgm:pt modelId="{49EA8E30-B2BB-4705-ABCC-1DC13354BD7A}">
      <dgm:prSet phldrT="[Text]"/>
      <dgm:spPr/>
      <dgm:t>
        <a:bodyPr/>
        <a:lstStyle/>
        <a:p>
          <a:r>
            <a:rPr lang="en-US" dirty="0" smtClean="0"/>
            <a:t>Intellectual development</a:t>
          </a:r>
          <a:endParaRPr lang="en-US" dirty="0"/>
        </a:p>
      </dgm:t>
    </dgm:pt>
    <dgm:pt modelId="{7C7253FE-0D07-4CF7-AC10-9548662A0088}" type="parTrans" cxnId="{DDCB98CB-185E-46E3-BB9B-2396010AA818}">
      <dgm:prSet/>
      <dgm:spPr/>
      <dgm:t>
        <a:bodyPr/>
        <a:lstStyle/>
        <a:p>
          <a:endParaRPr lang="en-US"/>
        </a:p>
      </dgm:t>
    </dgm:pt>
    <dgm:pt modelId="{EA1216C9-32DD-4475-A1E3-9B2DD59F3A5F}" type="sibTrans" cxnId="{DDCB98CB-185E-46E3-BB9B-2396010AA818}">
      <dgm:prSet/>
      <dgm:spPr/>
      <dgm:t>
        <a:bodyPr/>
        <a:lstStyle/>
        <a:p>
          <a:endParaRPr lang="en-US"/>
        </a:p>
      </dgm:t>
    </dgm:pt>
    <dgm:pt modelId="{E5A9624A-E79C-44A4-8EA6-6BF95CD7C249}">
      <dgm:prSet phldrT="[Text]"/>
      <dgm:spPr/>
      <dgm:t>
        <a:bodyPr/>
        <a:lstStyle/>
        <a:p>
          <a:r>
            <a:rPr lang="en-US" dirty="0" smtClean="0"/>
            <a:t>Student ownership of education and decision making</a:t>
          </a:r>
          <a:endParaRPr lang="en-US" dirty="0"/>
        </a:p>
      </dgm:t>
    </dgm:pt>
    <dgm:pt modelId="{0C2018B0-9407-46BF-B004-0C6821CA0CA0}" type="parTrans" cxnId="{6004034E-3B86-4453-9000-D935FF98E8DF}">
      <dgm:prSet/>
      <dgm:spPr/>
      <dgm:t>
        <a:bodyPr/>
        <a:lstStyle/>
        <a:p>
          <a:endParaRPr lang="en-US"/>
        </a:p>
      </dgm:t>
    </dgm:pt>
    <dgm:pt modelId="{2F6BB850-9CA8-4977-830B-09228CAE2174}" type="sibTrans" cxnId="{6004034E-3B86-4453-9000-D935FF98E8DF}">
      <dgm:prSet/>
      <dgm:spPr/>
      <dgm:t>
        <a:bodyPr/>
        <a:lstStyle/>
        <a:p>
          <a:endParaRPr lang="en-US"/>
        </a:p>
      </dgm:t>
    </dgm:pt>
    <dgm:pt modelId="{86BDF53B-FA8A-4C81-B1A1-65EE7706A507}" type="pres">
      <dgm:prSet presAssocID="{96A832DA-5309-4CB7-A09F-6DE549098E14}" presName="linear" presStyleCnt="0">
        <dgm:presLayoutVars>
          <dgm:animLvl val="lvl"/>
          <dgm:resizeHandles val="exact"/>
        </dgm:presLayoutVars>
      </dgm:prSet>
      <dgm:spPr/>
      <dgm:t>
        <a:bodyPr/>
        <a:lstStyle/>
        <a:p>
          <a:endParaRPr lang="en-US"/>
        </a:p>
      </dgm:t>
    </dgm:pt>
    <dgm:pt modelId="{E6B3F36C-1055-4714-A638-9F79599398C5}" type="pres">
      <dgm:prSet presAssocID="{EA39B2D5-C7B0-497C-89E0-2094058CC6F8}" presName="parentText" presStyleLbl="node1" presStyleIdx="0" presStyleCnt="2">
        <dgm:presLayoutVars>
          <dgm:chMax val="0"/>
          <dgm:bulletEnabled val="1"/>
        </dgm:presLayoutVars>
      </dgm:prSet>
      <dgm:spPr/>
      <dgm:t>
        <a:bodyPr/>
        <a:lstStyle/>
        <a:p>
          <a:endParaRPr lang="en-US"/>
        </a:p>
      </dgm:t>
    </dgm:pt>
    <dgm:pt modelId="{4AC5B024-4296-4E6C-B235-C76135880A5D}" type="pres">
      <dgm:prSet presAssocID="{EA39B2D5-C7B0-497C-89E0-2094058CC6F8}" presName="childText" presStyleLbl="revTx" presStyleIdx="0" presStyleCnt="2">
        <dgm:presLayoutVars>
          <dgm:bulletEnabled val="1"/>
        </dgm:presLayoutVars>
      </dgm:prSet>
      <dgm:spPr/>
      <dgm:t>
        <a:bodyPr/>
        <a:lstStyle/>
        <a:p>
          <a:endParaRPr lang="en-US"/>
        </a:p>
      </dgm:t>
    </dgm:pt>
    <dgm:pt modelId="{C1C48A28-8ACB-4585-B324-7678676F4CF6}" type="pres">
      <dgm:prSet presAssocID="{7D9A65BE-73AF-4BEA-AD32-F69305C21651}" presName="parentText" presStyleLbl="node1" presStyleIdx="1" presStyleCnt="2">
        <dgm:presLayoutVars>
          <dgm:chMax val="0"/>
          <dgm:bulletEnabled val="1"/>
        </dgm:presLayoutVars>
      </dgm:prSet>
      <dgm:spPr/>
      <dgm:t>
        <a:bodyPr/>
        <a:lstStyle/>
        <a:p>
          <a:endParaRPr lang="en-US"/>
        </a:p>
      </dgm:t>
    </dgm:pt>
    <dgm:pt modelId="{F388D581-3578-4705-98E4-E95D2A79CAB5}" type="pres">
      <dgm:prSet presAssocID="{7D9A65BE-73AF-4BEA-AD32-F69305C21651}" presName="childText" presStyleLbl="revTx" presStyleIdx="1" presStyleCnt="2">
        <dgm:presLayoutVars>
          <dgm:bulletEnabled val="1"/>
        </dgm:presLayoutVars>
      </dgm:prSet>
      <dgm:spPr/>
      <dgm:t>
        <a:bodyPr/>
        <a:lstStyle/>
        <a:p>
          <a:endParaRPr lang="en-US"/>
        </a:p>
      </dgm:t>
    </dgm:pt>
  </dgm:ptLst>
  <dgm:cxnLst>
    <dgm:cxn modelId="{6ED6CED3-C64C-4274-AB4C-528EF98F30B3}" type="presOf" srcId="{7D9A65BE-73AF-4BEA-AD32-F69305C21651}" destId="{C1C48A28-8ACB-4585-B324-7678676F4CF6}" srcOrd="0" destOrd="0" presId="urn:microsoft.com/office/officeart/2005/8/layout/vList2"/>
    <dgm:cxn modelId="{BF5BED6F-3782-4207-BD1C-0C0525085640}" type="presOf" srcId="{E5A9624A-E79C-44A4-8EA6-6BF95CD7C249}" destId="{4AC5B024-4296-4E6C-B235-C76135880A5D}" srcOrd="0" destOrd="3" presId="urn:microsoft.com/office/officeart/2005/8/layout/vList2"/>
    <dgm:cxn modelId="{DDCB98CB-185E-46E3-BB9B-2396010AA818}" srcId="{EA39B2D5-C7B0-497C-89E0-2094058CC6F8}" destId="{49EA8E30-B2BB-4705-ABCC-1DC13354BD7A}" srcOrd="2" destOrd="0" parTransId="{7C7253FE-0D07-4CF7-AC10-9548662A0088}" sibTransId="{EA1216C9-32DD-4475-A1E3-9B2DD59F3A5F}"/>
    <dgm:cxn modelId="{A2B2C53B-19C3-40A7-902B-1B0EF90060A8}" type="presOf" srcId="{96A832DA-5309-4CB7-A09F-6DE549098E14}" destId="{86BDF53B-FA8A-4C81-B1A1-65EE7706A507}" srcOrd="0" destOrd="0" presId="urn:microsoft.com/office/officeart/2005/8/layout/vList2"/>
    <dgm:cxn modelId="{62793292-AD6A-4699-B4A1-E05304C3469D}" type="presOf" srcId="{21DBA0B5-9E76-4770-9BC0-C91225D0B8A0}" destId="{4AC5B024-4296-4E6C-B235-C76135880A5D}" srcOrd="0" destOrd="0" presId="urn:microsoft.com/office/officeart/2005/8/layout/vList2"/>
    <dgm:cxn modelId="{01B22585-40AC-48F5-AB1D-FAF5B21DB6B7}" srcId="{7D9A65BE-73AF-4BEA-AD32-F69305C21651}" destId="{543E6B5B-CB22-4755-A3B9-B97918C21DC4}" srcOrd="0" destOrd="0" parTransId="{FCF47959-83FB-41C6-B0EC-55F41B3A5A90}" sibTransId="{CBB7BF44-1B72-458E-A600-DB6C8127C533}"/>
    <dgm:cxn modelId="{1873E477-0E7F-45BE-B3D1-3F44DD5F64A7}" type="presOf" srcId="{543E6B5B-CB22-4755-A3B9-B97918C21DC4}" destId="{F388D581-3578-4705-98E4-E95D2A79CAB5}" srcOrd="0" destOrd="0" presId="urn:microsoft.com/office/officeart/2005/8/layout/vList2"/>
    <dgm:cxn modelId="{042E0B57-EC94-4481-BBB9-94F0F1B9A7E4}" srcId="{96A832DA-5309-4CB7-A09F-6DE549098E14}" destId="{EA39B2D5-C7B0-497C-89E0-2094058CC6F8}" srcOrd="0" destOrd="0" parTransId="{26B3FA6E-DE64-4084-9FF9-2FAB9880A6D7}" sibTransId="{22CCE020-0B4D-4B7E-8D00-3714FF71DA7E}"/>
    <dgm:cxn modelId="{7B640EAE-6073-4D74-8025-0D514EA81721}" srcId="{EA39B2D5-C7B0-497C-89E0-2094058CC6F8}" destId="{A020EED7-6701-4C81-851E-E08FC9CEDDD4}" srcOrd="1" destOrd="0" parTransId="{65C2732F-488F-4730-B7F6-B14854D8E79D}" sibTransId="{A43BAE3A-D5AD-4F00-85E0-117C73358B35}"/>
    <dgm:cxn modelId="{1242FBC1-2A07-4221-B506-37EEEA31FD1A}" type="presOf" srcId="{EA39B2D5-C7B0-497C-89E0-2094058CC6F8}" destId="{E6B3F36C-1055-4714-A638-9F79599398C5}" srcOrd="0" destOrd="0" presId="urn:microsoft.com/office/officeart/2005/8/layout/vList2"/>
    <dgm:cxn modelId="{62D2FC11-13C0-41C8-84A3-C1ED8DDFE446}" srcId="{96A832DA-5309-4CB7-A09F-6DE549098E14}" destId="{7D9A65BE-73AF-4BEA-AD32-F69305C21651}" srcOrd="1" destOrd="0" parTransId="{81F8ABC2-DD72-4750-AD29-4941EA8810E4}" sibTransId="{EFCFC9BF-7F0F-4037-9725-FD55FB62FC05}"/>
    <dgm:cxn modelId="{B3404F17-9408-4EB4-BDD1-21DB34800526}" srcId="{EA39B2D5-C7B0-497C-89E0-2094058CC6F8}" destId="{21DBA0B5-9E76-4770-9BC0-C91225D0B8A0}" srcOrd="0" destOrd="0" parTransId="{C0C72D40-3F4E-484C-B2D6-3CBC7538288E}" sibTransId="{D20F31EE-4287-4792-8582-C5021C4A35EF}"/>
    <dgm:cxn modelId="{6004034E-3B86-4453-9000-D935FF98E8DF}" srcId="{EA39B2D5-C7B0-497C-89E0-2094058CC6F8}" destId="{E5A9624A-E79C-44A4-8EA6-6BF95CD7C249}" srcOrd="3" destOrd="0" parTransId="{0C2018B0-9407-46BF-B004-0C6821CA0CA0}" sibTransId="{2F6BB850-9CA8-4977-830B-09228CAE2174}"/>
    <dgm:cxn modelId="{730E51BD-7288-4044-A16D-2895F4A38767}" type="presOf" srcId="{A020EED7-6701-4C81-851E-E08FC9CEDDD4}" destId="{4AC5B024-4296-4E6C-B235-C76135880A5D}" srcOrd="0" destOrd="1" presId="urn:microsoft.com/office/officeart/2005/8/layout/vList2"/>
    <dgm:cxn modelId="{DA4DDAC6-82DD-4609-BE42-232ADF6B0486}" type="presOf" srcId="{49EA8E30-B2BB-4705-ABCC-1DC13354BD7A}" destId="{4AC5B024-4296-4E6C-B235-C76135880A5D}" srcOrd="0" destOrd="2" presId="urn:microsoft.com/office/officeart/2005/8/layout/vList2"/>
    <dgm:cxn modelId="{7686A27A-8083-49A8-8B22-FF7E1F2756F2}" type="presParOf" srcId="{86BDF53B-FA8A-4C81-B1A1-65EE7706A507}" destId="{E6B3F36C-1055-4714-A638-9F79599398C5}" srcOrd="0" destOrd="0" presId="urn:microsoft.com/office/officeart/2005/8/layout/vList2"/>
    <dgm:cxn modelId="{8CB752DB-5179-4B0C-928B-AFE6AF721331}" type="presParOf" srcId="{86BDF53B-FA8A-4C81-B1A1-65EE7706A507}" destId="{4AC5B024-4296-4E6C-B235-C76135880A5D}" srcOrd="1" destOrd="0" presId="urn:microsoft.com/office/officeart/2005/8/layout/vList2"/>
    <dgm:cxn modelId="{EB793150-C117-4A34-BEA8-4D2203619428}" type="presParOf" srcId="{86BDF53B-FA8A-4C81-B1A1-65EE7706A507}" destId="{C1C48A28-8ACB-4585-B324-7678676F4CF6}" srcOrd="2" destOrd="0" presId="urn:microsoft.com/office/officeart/2005/8/layout/vList2"/>
    <dgm:cxn modelId="{F8A62B7C-25E4-406C-A4EC-B333C4DF2FEC}" type="presParOf" srcId="{86BDF53B-FA8A-4C81-B1A1-65EE7706A507}" destId="{F388D581-3578-4705-98E4-E95D2A79CAB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B32C5CF-0211-4883-B1B6-2CF5475D3CE5}"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CBBAE4E2-BD40-455E-9440-66F4F3B99761}">
      <dgm:prSet phldrT="[Text]"/>
      <dgm:spPr/>
      <dgm:t>
        <a:bodyPr/>
        <a:lstStyle/>
        <a:p>
          <a:r>
            <a:rPr lang="en-US" dirty="0" smtClean="0"/>
            <a:t>Goal  </a:t>
          </a:r>
          <a:endParaRPr lang="en-US" dirty="0"/>
        </a:p>
      </dgm:t>
    </dgm:pt>
    <dgm:pt modelId="{4D6A1DB7-3F71-4657-845A-C939FDB1EB8D}" type="parTrans" cxnId="{FEAA82C4-15C5-46B7-AD63-71B8470EBDB4}">
      <dgm:prSet/>
      <dgm:spPr/>
      <dgm:t>
        <a:bodyPr/>
        <a:lstStyle/>
        <a:p>
          <a:endParaRPr lang="en-US"/>
        </a:p>
      </dgm:t>
    </dgm:pt>
    <dgm:pt modelId="{AD400650-30FB-4A72-80D2-20C097AA1DD4}" type="sibTrans" cxnId="{FEAA82C4-15C5-46B7-AD63-71B8470EBDB4}">
      <dgm:prSet/>
      <dgm:spPr/>
      <dgm:t>
        <a:bodyPr/>
        <a:lstStyle/>
        <a:p>
          <a:endParaRPr lang="en-US"/>
        </a:p>
      </dgm:t>
    </dgm:pt>
    <dgm:pt modelId="{BAE717B6-1106-4F57-99C6-940A6463097F}">
      <dgm:prSet phldrT="[Text]"/>
      <dgm:spPr/>
      <dgm:t>
        <a:bodyPr/>
        <a:lstStyle/>
        <a:p>
          <a:r>
            <a:rPr lang="en-US" dirty="0" smtClean="0"/>
            <a:t>Space that reflects academic culture and aggregate qualities of students.</a:t>
          </a:r>
          <a:endParaRPr lang="en-US" dirty="0"/>
        </a:p>
      </dgm:t>
    </dgm:pt>
    <dgm:pt modelId="{FFF56EDF-F6D1-4B5A-BA77-957FA94A7ADE}" type="parTrans" cxnId="{ECA9DCB1-B57E-4E23-AEB5-B19F9D78D352}">
      <dgm:prSet/>
      <dgm:spPr/>
      <dgm:t>
        <a:bodyPr/>
        <a:lstStyle/>
        <a:p>
          <a:endParaRPr lang="en-US"/>
        </a:p>
      </dgm:t>
    </dgm:pt>
    <dgm:pt modelId="{800BCD8A-89BA-428D-A138-0FB288E3A1A8}" type="sibTrans" cxnId="{ECA9DCB1-B57E-4E23-AEB5-B19F9D78D352}">
      <dgm:prSet/>
      <dgm:spPr/>
      <dgm:t>
        <a:bodyPr/>
        <a:lstStyle/>
        <a:p>
          <a:endParaRPr lang="en-US"/>
        </a:p>
      </dgm:t>
    </dgm:pt>
    <dgm:pt modelId="{C36A18E1-5568-4316-A0F3-6F684C708A4E}">
      <dgm:prSet phldrT="[Text]"/>
      <dgm:spPr/>
      <dgm:t>
        <a:bodyPr/>
        <a:lstStyle/>
        <a:p>
          <a:r>
            <a:rPr lang="en-US" dirty="0" smtClean="0"/>
            <a:t>Comfortable space that that also represents differences among us.  </a:t>
          </a:r>
          <a:endParaRPr lang="en-US" dirty="0"/>
        </a:p>
      </dgm:t>
    </dgm:pt>
    <dgm:pt modelId="{30448BD9-22C0-48C4-BB25-5DE66DBC5D79}" type="parTrans" cxnId="{E1468115-B892-478D-B070-918651EF51FE}">
      <dgm:prSet/>
      <dgm:spPr/>
      <dgm:t>
        <a:bodyPr/>
        <a:lstStyle/>
        <a:p>
          <a:endParaRPr lang="en-US"/>
        </a:p>
      </dgm:t>
    </dgm:pt>
    <dgm:pt modelId="{88B25042-5270-4B27-AA01-CF118E8890E9}" type="sibTrans" cxnId="{E1468115-B892-478D-B070-918651EF51FE}">
      <dgm:prSet/>
      <dgm:spPr/>
      <dgm:t>
        <a:bodyPr/>
        <a:lstStyle/>
        <a:p>
          <a:endParaRPr lang="en-US"/>
        </a:p>
      </dgm:t>
    </dgm:pt>
    <dgm:pt modelId="{CF749AFA-9454-483F-90F8-EFD890D82E03}" type="pres">
      <dgm:prSet presAssocID="{1B32C5CF-0211-4883-B1B6-2CF5475D3CE5}" presName="diagram" presStyleCnt="0">
        <dgm:presLayoutVars>
          <dgm:chPref val="1"/>
          <dgm:dir/>
          <dgm:animOne val="branch"/>
          <dgm:animLvl val="lvl"/>
          <dgm:resizeHandles/>
        </dgm:presLayoutVars>
      </dgm:prSet>
      <dgm:spPr/>
      <dgm:t>
        <a:bodyPr/>
        <a:lstStyle/>
        <a:p>
          <a:endParaRPr lang="en-US"/>
        </a:p>
      </dgm:t>
    </dgm:pt>
    <dgm:pt modelId="{6B9DA75D-051B-4F23-8DFD-B3C715605B76}" type="pres">
      <dgm:prSet presAssocID="{CBBAE4E2-BD40-455E-9440-66F4F3B99761}" presName="root" presStyleCnt="0"/>
      <dgm:spPr/>
    </dgm:pt>
    <dgm:pt modelId="{28891880-136C-46AE-8AE3-F4D1191E38A8}" type="pres">
      <dgm:prSet presAssocID="{CBBAE4E2-BD40-455E-9440-66F4F3B99761}" presName="rootComposite" presStyleCnt="0"/>
      <dgm:spPr/>
    </dgm:pt>
    <dgm:pt modelId="{9A52B7DE-36E8-4943-BAFB-44CFDDF4EA38}" type="pres">
      <dgm:prSet presAssocID="{CBBAE4E2-BD40-455E-9440-66F4F3B99761}" presName="rootText" presStyleLbl="node1" presStyleIdx="0" presStyleCnt="1" custScaleX="158373" custScaleY="131981" custLinFactX="-1007" custLinFactNeighborX="-100000" custLinFactNeighborY="28886"/>
      <dgm:spPr/>
      <dgm:t>
        <a:bodyPr/>
        <a:lstStyle/>
        <a:p>
          <a:endParaRPr lang="en-US"/>
        </a:p>
      </dgm:t>
    </dgm:pt>
    <dgm:pt modelId="{86D957B7-60BC-48EF-B921-4A327C91DBA7}" type="pres">
      <dgm:prSet presAssocID="{CBBAE4E2-BD40-455E-9440-66F4F3B99761}" presName="rootConnector" presStyleLbl="node1" presStyleIdx="0" presStyleCnt="1"/>
      <dgm:spPr/>
      <dgm:t>
        <a:bodyPr/>
        <a:lstStyle/>
        <a:p>
          <a:endParaRPr lang="en-US"/>
        </a:p>
      </dgm:t>
    </dgm:pt>
    <dgm:pt modelId="{258A5083-9358-40C4-9BA1-FC9D8477F158}" type="pres">
      <dgm:prSet presAssocID="{CBBAE4E2-BD40-455E-9440-66F4F3B99761}" presName="childShape" presStyleCnt="0"/>
      <dgm:spPr/>
    </dgm:pt>
    <dgm:pt modelId="{BE7CD8E0-A1C3-4E0A-AE9E-F59921A6C4C6}" type="pres">
      <dgm:prSet presAssocID="{FFF56EDF-F6D1-4B5A-BA77-957FA94A7ADE}" presName="Name13" presStyleLbl="parChTrans1D2" presStyleIdx="0" presStyleCnt="2"/>
      <dgm:spPr/>
      <dgm:t>
        <a:bodyPr/>
        <a:lstStyle/>
        <a:p>
          <a:endParaRPr lang="en-US"/>
        </a:p>
      </dgm:t>
    </dgm:pt>
    <dgm:pt modelId="{79CA97CB-69D7-4D51-8E2C-5F8EF0A2F175}" type="pres">
      <dgm:prSet presAssocID="{BAE717B6-1106-4F57-99C6-940A6463097F}" presName="childText" presStyleLbl="bgAcc1" presStyleIdx="0" presStyleCnt="2" custScaleX="189109" custScaleY="184151" custLinFactNeighborX="57929" custLinFactNeighborY="-57029">
        <dgm:presLayoutVars>
          <dgm:bulletEnabled val="1"/>
        </dgm:presLayoutVars>
      </dgm:prSet>
      <dgm:spPr/>
      <dgm:t>
        <a:bodyPr/>
        <a:lstStyle/>
        <a:p>
          <a:endParaRPr lang="en-US"/>
        </a:p>
      </dgm:t>
    </dgm:pt>
    <dgm:pt modelId="{F35474D5-A230-43A6-8DD8-E300B8B9D3C5}" type="pres">
      <dgm:prSet presAssocID="{30448BD9-22C0-48C4-BB25-5DE66DBC5D79}" presName="Name13" presStyleLbl="parChTrans1D2" presStyleIdx="1" presStyleCnt="2"/>
      <dgm:spPr/>
      <dgm:t>
        <a:bodyPr/>
        <a:lstStyle/>
        <a:p>
          <a:endParaRPr lang="en-US"/>
        </a:p>
      </dgm:t>
    </dgm:pt>
    <dgm:pt modelId="{F5A51FDA-1FA1-43AA-9246-37BF85478B00}" type="pres">
      <dgm:prSet presAssocID="{C36A18E1-5568-4316-A0F3-6F684C708A4E}" presName="childText" presStyleLbl="bgAcc1" presStyleIdx="1" presStyleCnt="2" custScaleX="191706" custScaleY="178486" custLinFactNeighborX="55274" custLinFactNeighborY="-44181">
        <dgm:presLayoutVars>
          <dgm:bulletEnabled val="1"/>
        </dgm:presLayoutVars>
      </dgm:prSet>
      <dgm:spPr/>
      <dgm:t>
        <a:bodyPr/>
        <a:lstStyle/>
        <a:p>
          <a:endParaRPr lang="en-US"/>
        </a:p>
      </dgm:t>
    </dgm:pt>
  </dgm:ptLst>
  <dgm:cxnLst>
    <dgm:cxn modelId="{9930050C-0FF3-4A6D-AEF0-3D4C6A12F06E}" type="presOf" srcId="{CBBAE4E2-BD40-455E-9440-66F4F3B99761}" destId="{9A52B7DE-36E8-4943-BAFB-44CFDDF4EA38}" srcOrd="0" destOrd="0" presId="urn:microsoft.com/office/officeart/2005/8/layout/hierarchy3"/>
    <dgm:cxn modelId="{FEAA82C4-15C5-46B7-AD63-71B8470EBDB4}" srcId="{1B32C5CF-0211-4883-B1B6-2CF5475D3CE5}" destId="{CBBAE4E2-BD40-455E-9440-66F4F3B99761}" srcOrd="0" destOrd="0" parTransId="{4D6A1DB7-3F71-4657-845A-C939FDB1EB8D}" sibTransId="{AD400650-30FB-4A72-80D2-20C097AA1DD4}"/>
    <dgm:cxn modelId="{E1468115-B892-478D-B070-918651EF51FE}" srcId="{CBBAE4E2-BD40-455E-9440-66F4F3B99761}" destId="{C36A18E1-5568-4316-A0F3-6F684C708A4E}" srcOrd="1" destOrd="0" parTransId="{30448BD9-22C0-48C4-BB25-5DE66DBC5D79}" sibTransId="{88B25042-5270-4B27-AA01-CF118E8890E9}"/>
    <dgm:cxn modelId="{8DA62DAD-7CB8-4684-9EB4-4B12347DE4C0}" type="presOf" srcId="{BAE717B6-1106-4F57-99C6-940A6463097F}" destId="{79CA97CB-69D7-4D51-8E2C-5F8EF0A2F175}" srcOrd="0" destOrd="0" presId="urn:microsoft.com/office/officeart/2005/8/layout/hierarchy3"/>
    <dgm:cxn modelId="{65F5B574-8C79-4A00-8292-40A5E646052A}" type="presOf" srcId="{CBBAE4E2-BD40-455E-9440-66F4F3B99761}" destId="{86D957B7-60BC-48EF-B921-4A327C91DBA7}" srcOrd="1" destOrd="0" presId="urn:microsoft.com/office/officeart/2005/8/layout/hierarchy3"/>
    <dgm:cxn modelId="{AB102418-2995-4553-A85A-97173CC63AF0}" type="presOf" srcId="{FFF56EDF-F6D1-4B5A-BA77-957FA94A7ADE}" destId="{BE7CD8E0-A1C3-4E0A-AE9E-F59921A6C4C6}" srcOrd="0" destOrd="0" presId="urn:microsoft.com/office/officeart/2005/8/layout/hierarchy3"/>
    <dgm:cxn modelId="{4A64209B-EF66-471A-8FEE-F34A8E60F59D}" type="presOf" srcId="{30448BD9-22C0-48C4-BB25-5DE66DBC5D79}" destId="{F35474D5-A230-43A6-8DD8-E300B8B9D3C5}" srcOrd="0" destOrd="0" presId="urn:microsoft.com/office/officeart/2005/8/layout/hierarchy3"/>
    <dgm:cxn modelId="{ECA9DCB1-B57E-4E23-AEB5-B19F9D78D352}" srcId="{CBBAE4E2-BD40-455E-9440-66F4F3B99761}" destId="{BAE717B6-1106-4F57-99C6-940A6463097F}" srcOrd="0" destOrd="0" parTransId="{FFF56EDF-F6D1-4B5A-BA77-957FA94A7ADE}" sibTransId="{800BCD8A-89BA-428D-A138-0FB288E3A1A8}"/>
    <dgm:cxn modelId="{E7F41A0B-D05D-4E82-BE35-31827AC53419}" type="presOf" srcId="{C36A18E1-5568-4316-A0F3-6F684C708A4E}" destId="{F5A51FDA-1FA1-43AA-9246-37BF85478B00}" srcOrd="0" destOrd="0" presId="urn:microsoft.com/office/officeart/2005/8/layout/hierarchy3"/>
    <dgm:cxn modelId="{D20B4A0B-6908-4D75-91EF-D71E95D64B86}" type="presOf" srcId="{1B32C5CF-0211-4883-B1B6-2CF5475D3CE5}" destId="{CF749AFA-9454-483F-90F8-EFD890D82E03}" srcOrd="0" destOrd="0" presId="urn:microsoft.com/office/officeart/2005/8/layout/hierarchy3"/>
    <dgm:cxn modelId="{161D173A-8C3B-4087-ACBE-0FD0DDDA1309}" type="presParOf" srcId="{CF749AFA-9454-483F-90F8-EFD890D82E03}" destId="{6B9DA75D-051B-4F23-8DFD-B3C715605B76}" srcOrd="0" destOrd="0" presId="urn:microsoft.com/office/officeart/2005/8/layout/hierarchy3"/>
    <dgm:cxn modelId="{613BA55B-EF64-4AFD-8829-2318D2B41649}" type="presParOf" srcId="{6B9DA75D-051B-4F23-8DFD-B3C715605B76}" destId="{28891880-136C-46AE-8AE3-F4D1191E38A8}" srcOrd="0" destOrd="0" presId="urn:microsoft.com/office/officeart/2005/8/layout/hierarchy3"/>
    <dgm:cxn modelId="{E0905EBF-B208-4D09-A881-801D8699ACD9}" type="presParOf" srcId="{28891880-136C-46AE-8AE3-F4D1191E38A8}" destId="{9A52B7DE-36E8-4943-BAFB-44CFDDF4EA38}" srcOrd="0" destOrd="0" presId="urn:microsoft.com/office/officeart/2005/8/layout/hierarchy3"/>
    <dgm:cxn modelId="{F11BDD08-72F7-46EF-ACDA-2BA7532D2285}" type="presParOf" srcId="{28891880-136C-46AE-8AE3-F4D1191E38A8}" destId="{86D957B7-60BC-48EF-B921-4A327C91DBA7}" srcOrd="1" destOrd="0" presId="urn:microsoft.com/office/officeart/2005/8/layout/hierarchy3"/>
    <dgm:cxn modelId="{5D64F388-82C8-471D-8531-F30DCAF9BD3A}" type="presParOf" srcId="{6B9DA75D-051B-4F23-8DFD-B3C715605B76}" destId="{258A5083-9358-40C4-9BA1-FC9D8477F158}" srcOrd="1" destOrd="0" presId="urn:microsoft.com/office/officeart/2005/8/layout/hierarchy3"/>
    <dgm:cxn modelId="{3944D264-FD3A-4C3C-957E-B864D34564A3}" type="presParOf" srcId="{258A5083-9358-40C4-9BA1-FC9D8477F158}" destId="{BE7CD8E0-A1C3-4E0A-AE9E-F59921A6C4C6}" srcOrd="0" destOrd="0" presId="urn:microsoft.com/office/officeart/2005/8/layout/hierarchy3"/>
    <dgm:cxn modelId="{5DA78480-0775-4DC2-9EDD-1E3617ABC07F}" type="presParOf" srcId="{258A5083-9358-40C4-9BA1-FC9D8477F158}" destId="{79CA97CB-69D7-4D51-8E2C-5F8EF0A2F175}" srcOrd="1" destOrd="0" presId="urn:microsoft.com/office/officeart/2005/8/layout/hierarchy3"/>
    <dgm:cxn modelId="{CE415A3E-60C2-4A6A-AB90-3634F4266EBC}" type="presParOf" srcId="{258A5083-9358-40C4-9BA1-FC9D8477F158}" destId="{F35474D5-A230-43A6-8DD8-E300B8B9D3C5}" srcOrd="2" destOrd="0" presId="urn:microsoft.com/office/officeart/2005/8/layout/hierarchy3"/>
    <dgm:cxn modelId="{387E03BB-C273-42D6-8174-A1C8CC49783B}" type="presParOf" srcId="{258A5083-9358-40C4-9BA1-FC9D8477F158}" destId="{F5A51FDA-1FA1-43AA-9246-37BF85478B0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B92D20-2C76-496D-8033-8D9A19B1768C}"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E8FA5AED-AEDD-4ABD-AA01-F2EB82D3CF3A}">
      <dgm:prSet phldrT="[Text]"/>
      <dgm:spPr/>
      <dgm:t>
        <a:bodyPr/>
        <a:lstStyle/>
        <a:p>
          <a:r>
            <a:rPr lang="en-US" dirty="0" smtClean="0"/>
            <a:t>Dominant </a:t>
          </a:r>
          <a:endParaRPr lang="en-US" dirty="0"/>
        </a:p>
      </dgm:t>
    </dgm:pt>
    <dgm:pt modelId="{B2BA41E2-BC88-443B-9CFD-DE3ABD622EB9}" type="parTrans" cxnId="{6E138E88-B050-4712-B87B-11126AE7BC23}">
      <dgm:prSet/>
      <dgm:spPr/>
      <dgm:t>
        <a:bodyPr/>
        <a:lstStyle/>
        <a:p>
          <a:endParaRPr lang="en-US"/>
        </a:p>
      </dgm:t>
    </dgm:pt>
    <dgm:pt modelId="{0B62E19C-28C6-4298-A2EB-75883901DA20}" type="sibTrans" cxnId="{6E138E88-B050-4712-B87B-11126AE7BC23}">
      <dgm:prSet/>
      <dgm:spPr/>
      <dgm:t>
        <a:bodyPr/>
        <a:lstStyle/>
        <a:p>
          <a:endParaRPr lang="en-US"/>
        </a:p>
      </dgm:t>
    </dgm:pt>
    <dgm:pt modelId="{D8654223-5FA3-45C3-A7CB-C6C6CAFEA2E1}">
      <dgm:prSet phldrT="[Text]"/>
      <dgm:spPr/>
      <dgm:t>
        <a:bodyPr/>
        <a:lstStyle/>
        <a:p>
          <a:r>
            <a:rPr lang="en-US" dirty="0" smtClean="0"/>
            <a:t>Sub types</a:t>
          </a:r>
          <a:endParaRPr lang="en-US" dirty="0"/>
        </a:p>
      </dgm:t>
    </dgm:pt>
    <dgm:pt modelId="{787C5FD2-87EE-4D81-AB35-172BA1337E9E}" type="parTrans" cxnId="{45D03736-BB22-40DD-B8B0-D08A73954C3A}">
      <dgm:prSet/>
      <dgm:spPr/>
      <dgm:t>
        <a:bodyPr/>
        <a:lstStyle/>
        <a:p>
          <a:endParaRPr lang="en-US"/>
        </a:p>
      </dgm:t>
    </dgm:pt>
    <dgm:pt modelId="{D9571364-2B4C-42CE-8E5C-AE7D4C8A1C40}" type="sibTrans" cxnId="{45D03736-BB22-40DD-B8B0-D08A73954C3A}">
      <dgm:prSet/>
      <dgm:spPr/>
      <dgm:t>
        <a:bodyPr/>
        <a:lstStyle/>
        <a:p>
          <a:endParaRPr lang="en-US"/>
        </a:p>
      </dgm:t>
    </dgm:pt>
    <dgm:pt modelId="{D2385CC7-ADB3-406B-B2FB-5751FFCD34FD}">
      <dgm:prSet phldrT="[Text]"/>
      <dgm:spPr/>
      <dgm:t>
        <a:bodyPr/>
        <a:lstStyle/>
        <a:p>
          <a:r>
            <a:rPr lang="en-US" dirty="0" smtClean="0"/>
            <a:t>Various races, ethnicities</a:t>
          </a:r>
          <a:endParaRPr lang="en-US" dirty="0"/>
        </a:p>
      </dgm:t>
    </dgm:pt>
    <dgm:pt modelId="{9499CA01-A7B6-4A0C-A489-F87413AE5437}" type="parTrans" cxnId="{9647AC47-431A-49E6-8F38-3277507A00BA}">
      <dgm:prSet/>
      <dgm:spPr/>
      <dgm:t>
        <a:bodyPr/>
        <a:lstStyle/>
        <a:p>
          <a:endParaRPr lang="en-US"/>
        </a:p>
      </dgm:t>
    </dgm:pt>
    <dgm:pt modelId="{5A0EEABB-D0D8-4260-9A7B-DE1DD9645400}" type="sibTrans" cxnId="{9647AC47-431A-49E6-8F38-3277507A00BA}">
      <dgm:prSet/>
      <dgm:spPr/>
      <dgm:t>
        <a:bodyPr/>
        <a:lstStyle/>
        <a:p>
          <a:endParaRPr lang="en-US"/>
        </a:p>
      </dgm:t>
    </dgm:pt>
    <dgm:pt modelId="{3CC691AD-B407-446A-BD1D-88A5D70B27A0}">
      <dgm:prSet phldrT="[Text]"/>
      <dgm:spPr/>
      <dgm:t>
        <a:bodyPr/>
        <a:lstStyle/>
        <a:p>
          <a:r>
            <a:rPr lang="en-US" dirty="0" smtClean="0"/>
            <a:t>International students</a:t>
          </a:r>
          <a:endParaRPr lang="en-US" dirty="0"/>
        </a:p>
      </dgm:t>
    </dgm:pt>
    <dgm:pt modelId="{D39A5B0E-F0D9-4311-8D19-A7EE55E87DDD}" type="parTrans" cxnId="{89A3D0B9-A349-4E42-9143-D7895D894113}">
      <dgm:prSet/>
      <dgm:spPr/>
      <dgm:t>
        <a:bodyPr/>
        <a:lstStyle/>
        <a:p>
          <a:endParaRPr lang="en-US"/>
        </a:p>
      </dgm:t>
    </dgm:pt>
    <dgm:pt modelId="{9B2DB628-B746-4167-8488-40D6A58D6BCF}" type="sibTrans" cxnId="{89A3D0B9-A349-4E42-9143-D7895D894113}">
      <dgm:prSet/>
      <dgm:spPr/>
      <dgm:t>
        <a:bodyPr/>
        <a:lstStyle/>
        <a:p>
          <a:endParaRPr lang="en-US"/>
        </a:p>
      </dgm:t>
    </dgm:pt>
    <dgm:pt modelId="{0C2AF7DD-0F2A-4E6D-9384-13F52B0EF798}">
      <dgm:prSet phldrT="[Text]"/>
      <dgm:spPr/>
      <dgm:t>
        <a:bodyPr/>
        <a:lstStyle/>
        <a:p>
          <a:r>
            <a:rPr lang="en-US" dirty="0" smtClean="0"/>
            <a:t>Provisional, adult students</a:t>
          </a:r>
          <a:endParaRPr lang="en-US" dirty="0"/>
        </a:p>
      </dgm:t>
    </dgm:pt>
    <dgm:pt modelId="{2195104A-C7B4-4776-915F-CA38BE5783E0}" type="parTrans" cxnId="{85ACB538-2E5F-4601-93AC-1BF2241FA4E1}">
      <dgm:prSet/>
      <dgm:spPr/>
    </dgm:pt>
    <dgm:pt modelId="{6C0E5500-437F-4552-A634-18F542A4C4E4}" type="sibTrans" cxnId="{85ACB538-2E5F-4601-93AC-1BF2241FA4E1}">
      <dgm:prSet/>
      <dgm:spPr/>
    </dgm:pt>
    <dgm:pt modelId="{D5C81F97-C4D6-459D-9B73-9F1114ED270F}">
      <dgm:prSet phldrT="[Text]"/>
      <dgm:spPr/>
      <dgm:t>
        <a:bodyPr/>
        <a:lstStyle/>
        <a:p>
          <a:endParaRPr lang="en-US" dirty="0"/>
        </a:p>
      </dgm:t>
    </dgm:pt>
    <dgm:pt modelId="{C302BF31-EF74-4A4A-B44E-B74346E2AB20}" type="parTrans" cxnId="{0394590A-C20C-4F4D-AFBE-ECA634EDFD3A}">
      <dgm:prSet/>
      <dgm:spPr/>
    </dgm:pt>
    <dgm:pt modelId="{3250E6D0-75E0-4EC9-B839-DE17F70EB21A}" type="sibTrans" cxnId="{0394590A-C20C-4F4D-AFBE-ECA634EDFD3A}">
      <dgm:prSet/>
      <dgm:spPr/>
    </dgm:pt>
    <dgm:pt modelId="{E8215EC8-CFEF-44CF-B187-11E014A4BEA4}">
      <dgm:prSet phldrT="[Text]"/>
      <dgm:spPr/>
      <dgm:t>
        <a:bodyPr/>
        <a:lstStyle/>
        <a:p>
          <a:r>
            <a:rPr lang="en-US" dirty="0" smtClean="0"/>
            <a:t>Exploratory students</a:t>
          </a:r>
          <a:endParaRPr lang="en-US" dirty="0"/>
        </a:p>
      </dgm:t>
    </dgm:pt>
    <dgm:pt modelId="{06BAC3BD-01B8-4196-805A-E32957D4A4EE}" type="parTrans" cxnId="{D622C1B6-74AE-4CDE-A17D-472EF7A3A292}">
      <dgm:prSet/>
      <dgm:spPr/>
    </dgm:pt>
    <dgm:pt modelId="{8F360865-65E2-4D58-B049-D48532CEA3E5}" type="sibTrans" cxnId="{D622C1B6-74AE-4CDE-A17D-472EF7A3A292}">
      <dgm:prSet/>
      <dgm:spPr/>
    </dgm:pt>
    <dgm:pt modelId="{18D55607-0692-4573-BDB1-3B37ADB6FA94}" type="pres">
      <dgm:prSet presAssocID="{05B92D20-2C76-496D-8033-8D9A19B1768C}" presName="Name0" presStyleCnt="0">
        <dgm:presLayoutVars>
          <dgm:dir/>
          <dgm:animLvl val="lvl"/>
          <dgm:resizeHandles/>
        </dgm:presLayoutVars>
      </dgm:prSet>
      <dgm:spPr/>
      <dgm:t>
        <a:bodyPr/>
        <a:lstStyle/>
        <a:p>
          <a:endParaRPr lang="en-US"/>
        </a:p>
      </dgm:t>
    </dgm:pt>
    <dgm:pt modelId="{67DFD04B-C5E1-45F0-ADBD-348825A30FD9}" type="pres">
      <dgm:prSet presAssocID="{E8FA5AED-AEDD-4ABD-AA01-F2EB82D3CF3A}" presName="linNode" presStyleCnt="0"/>
      <dgm:spPr/>
    </dgm:pt>
    <dgm:pt modelId="{47D58229-7AA8-4F7E-8C0E-59F9D0C54199}" type="pres">
      <dgm:prSet presAssocID="{E8FA5AED-AEDD-4ABD-AA01-F2EB82D3CF3A}" presName="parentShp" presStyleLbl="node1" presStyleIdx="0" presStyleCnt="2">
        <dgm:presLayoutVars>
          <dgm:bulletEnabled val="1"/>
        </dgm:presLayoutVars>
      </dgm:prSet>
      <dgm:spPr/>
      <dgm:t>
        <a:bodyPr/>
        <a:lstStyle/>
        <a:p>
          <a:endParaRPr lang="en-US"/>
        </a:p>
      </dgm:t>
    </dgm:pt>
    <dgm:pt modelId="{1C829328-1F8F-4C3D-9AAE-3B81F8F887CD}" type="pres">
      <dgm:prSet presAssocID="{E8FA5AED-AEDD-4ABD-AA01-F2EB82D3CF3A}" presName="childShp" presStyleLbl="bgAccFollowNode1" presStyleIdx="0" presStyleCnt="2">
        <dgm:presLayoutVars>
          <dgm:bulletEnabled val="1"/>
        </dgm:presLayoutVars>
      </dgm:prSet>
      <dgm:spPr/>
      <dgm:t>
        <a:bodyPr/>
        <a:lstStyle/>
        <a:p>
          <a:endParaRPr lang="en-US"/>
        </a:p>
      </dgm:t>
    </dgm:pt>
    <dgm:pt modelId="{B9C4B7DE-4774-4E4E-85E0-0C10DB5BF52C}" type="pres">
      <dgm:prSet presAssocID="{0B62E19C-28C6-4298-A2EB-75883901DA20}" presName="spacing" presStyleCnt="0"/>
      <dgm:spPr/>
    </dgm:pt>
    <dgm:pt modelId="{787308A3-7773-47E2-AB79-BC22B14DA311}" type="pres">
      <dgm:prSet presAssocID="{D8654223-5FA3-45C3-A7CB-C6C6CAFEA2E1}" presName="linNode" presStyleCnt="0"/>
      <dgm:spPr/>
    </dgm:pt>
    <dgm:pt modelId="{AF902852-CB1D-4E7E-9239-6C5D9C095962}" type="pres">
      <dgm:prSet presAssocID="{D8654223-5FA3-45C3-A7CB-C6C6CAFEA2E1}" presName="parentShp" presStyleLbl="node1" presStyleIdx="1" presStyleCnt="2">
        <dgm:presLayoutVars>
          <dgm:bulletEnabled val="1"/>
        </dgm:presLayoutVars>
      </dgm:prSet>
      <dgm:spPr/>
      <dgm:t>
        <a:bodyPr/>
        <a:lstStyle/>
        <a:p>
          <a:endParaRPr lang="en-US"/>
        </a:p>
      </dgm:t>
    </dgm:pt>
    <dgm:pt modelId="{E8B4E554-8CAC-42C0-848D-01E0C940115E}" type="pres">
      <dgm:prSet presAssocID="{D8654223-5FA3-45C3-A7CB-C6C6CAFEA2E1}" presName="childShp" presStyleLbl="bgAccFollowNode1" presStyleIdx="1" presStyleCnt="2">
        <dgm:presLayoutVars>
          <dgm:bulletEnabled val="1"/>
        </dgm:presLayoutVars>
      </dgm:prSet>
      <dgm:spPr/>
      <dgm:t>
        <a:bodyPr/>
        <a:lstStyle/>
        <a:p>
          <a:endParaRPr lang="en-US"/>
        </a:p>
      </dgm:t>
    </dgm:pt>
  </dgm:ptLst>
  <dgm:cxnLst>
    <dgm:cxn modelId="{85ACB538-2E5F-4601-93AC-1BF2241FA4E1}" srcId="{D8654223-5FA3-45C3-A7CB-C6C6CAFEA2E1}" destId="{0C2AF7DD-0F2A-4E6D-9384-13F52B0EF798}" srcOrd="2" destOrd="0" parTransId="{2195104A-C7B4-4776-915F-CA38BE5783E0}" sibTransId="{6C0E5500-437F-4552-A634-18F542A4C4E4}"/>
    <dgm:cxn modelId="{45D03736-BB22-40DD-B8B0-D08A73954C3A}" srcId="{05B92D20-2C76-496D-8033-8D9A19B1768C}" destId="{D8654223-5FA3-45C3-A7CB-C6C6CAFEA2E1}" srcOrd="1" destOrd="0" parTransId="{787C5FD2-87EE-4D81-AB35-172BA1337E9E}" sibTransId="{D9571364-2B4C-42CE-8E5C-AE7D4C8A1C40}"/>
    <dgm:cxn modelId="{32CB8984-FEFB-4241-B1BB-2E9B5E1F28C0}" type="presOf" srcId="{3CC691AD-B407-446A-BD1D-88A5D70B27A0}" destId="{E8B4E554-8CAC-42C0-848D-01E0C940115E}" srcOrd="0" destOrd="1" presId="urn:microsoft.com/office/officeart/2005/8/layout/vList6"/>
    <dgm:cxn modelId="{89A3D0B9-A349-4E42-9143-D7895D894113}" srcId="{D8654223-5FA3-45C3-A7CB-C6C6CAFEA2E1}" destId="{3CC691AD-B407-446A-BD1D-88A5D70B27A0}" srcOrd="1" destOrd="0" parTransId="{D39A5B0E-F0D9-4311-8D19-A7EE55E87DDD}" sibTransId="{9B2DB628-B746-4167-8488-40D6A58D6BCF}"/>
    <dgm:cxn modelId="{0394590A-C20C-4F4D-AFBE-ECA634EDFD3A}" srcId="{E8FA5AED-AEDD-4ABD-AA01-F2EB82D3CF3A}" destId="{D5C81F97-C4D6-459D-9B73-9F1114ED270F}" srcOrd="0" destOrd="0" parTransId="{C302BF31-EF74-4A4A-B44E-B74346E2AB20}" sibTransId="{3250E6D0-75E0-4EC9-B839-DE17F70EB21A}"/>
    <dgm:cxn modelId="{9E93195F-F8BB-4338-89BC-239FDF841CC9}" type="presOf" srcId="{0C2AF7DD-0F2A-4E6D-9384-13F52B0EF798}" destId="{E8B4E554-8CAC-42C0-848D-01E0C940115E}" srcOrd="0" destOrd="2" presId="urn:microsoft.com/office/officeart/2005/8/layout/vList6"/>
    <dgm:cxn modelId="{9647AC47-431A-49E6-8F38-3277507A00BA}" srcId="{D8654223-5FA3-45C3-A7CB-C6C6CAFEA2E1}" destId="{D2385CC7-ADB3-406B-B2FB-5751FFCD34FD}" srcOrd="0" destOrd="0" parTransId="{9499CA01-A7B6-4A0C-A489-F87413AE5437}" sibTransId="{5A0EEABB-D0D8-4260-9A7B-DE1DD9645400}"/>
    <dgm:cxn modelId="{4F82F717-72CF-4448-84CE-15F8110C838E}" type="presOf" srcId="{D2385CC7-ADB3-406B-B2FB-5751FFCD34FD}" destId="{E8B4E554-8CAC-42C0-848D-01E0C940115E}" srcOrd="0" destOrd="0" presId="urn:microsoft.com/office/officeart/2005/8/layout/vList6"/>
    <dgm:cxn modelId="{5A2B41B8-0F8E-4BC0-97FE-BED2853207C7}" type="presOf" srcId="{E8FA5AED-AEDD-4ABD-AA01-F2EB82D3CF3A}" destId="{47D58229-7AA8-4F7E-8C0E-59F9D0C54199}" srcOrd="0" destOrd="0" presId="urn:microsoft.com/office/officeart/2005/8/layout/vList6"/>
    <dgm:cxn modelId="{6A29D28C-FAF6-4AB4-93A4-62D810356FD2}" type="presOf" srcId="{D8654223-5FA3-45C3-A7CB-C6C6CAFEA2E1}" destId="{AF902852-CB1D-4E7E-9239-6C5D9C095962}" srcOrd="0" destOrd="0" presId="urn:microsoft.com/office/officeart/2005/8/layout/vList6"/>
    <dgm:cxn modelId="{D622C1B6-74AE-4CDE-A17D-472EF7A3A292}" srcId="{E8FA5AED-AEDD-4ABD-AA01-F2EB82D3CF3A}" destId="{E8215EC8-CFEF-44CF-B187-11E014A4BEA4}" srcOrd="1" destOrd="0" parTransId="{06BAC3BD-01B8-4196-805A-E32957D4A4EE}" sibTransId="{8F360865-65E2-4D58-B049-D48532CEA3E5}"/>
    <dgm:cxn modelId="{696A47F8-23D5-4C39-81F8-9027401080E1}" type="presOf" srcId="{E8215EC8-CFEF-44CF-B187-11E014A4BEA4}" destId="{1C829328-1F8F-4C3D-9AAE-3B81F8F887CD}" srcOrd="0" destOrd="1" presId="urn:microsoft.com/office/officeart/2005/8/layout/vList6"/>
    <dgm:cxn modelId="{20B98245-146D-4451-AB76-AB1603C8C5B2}" type="presOf" srcId="{05B92D20-2C76-496D-8033-8D9A19B1768C}" destId="{18D55607-0692-4573-BDB1-3B37ADB6FA94}" srcOrd="0" destOrd="0" presId="urn:microsoft.com/office/officeart/2005/8/layout/vList6"/>
    <dgm:cxn modelId="{6E138E88-B050-4712-B87B-11126AE7BC23}" srcId="{05B92D20-2C76-496D-8033-8D9A19B1768C}" destId="{E8FA5AED-AEDD-4ABD-AA01-F2EB82D3CF3A}" srcOrd="0" destOrd="0" parTransId="{B2BA41E2-BC88-443B-9CFD-DE3ABD622EB9}" sibTransId="{0B62E19C-28C6-4298-A2EB-75883901DA20}"/>
    <dgm:cxn modelId="{0F94D8AB-92BC-41C5-8F21-908FF072ED25}" type="presOf" srcId="{D5C81F97-C4D6-459D-9B73-9F1114ED270F}" destId="{1C829328-1F8F-4C3D-9AAE-3B81F8F887CD}" srcOrd="0" destOrd="0" presId="urn:microsoft.com/office/officeart/2005/8/layout/vList6"/>
    <dgm:cxn modelId="{564BFD94-FFB8-4514-A5AB-6F2E31E05E36}" type="presParOf" srcId="{18D55607-0692-4573-BDB1-3B37ADB6FA94}" destId="{67DFD04B-C5E1-45F0-ADBD-348825A30FD9}" srcOrd="0" destOrd="0" presId="urn:microsoft.com/office/officeart/2005/8/layout/vList6"/>
    <dgm:cxn modelId="{DCF15E2C-36F5-4086-899A-98C1519223F1}" type="presParOf" srcId="{67DFD04B-C5E1-45F0-ADBD-348825A30FD9}" destId="{47D58229-7AA8-4F7E-8C0E-59F9D0C54199}" srcOrd="0" destOrd="0" presId="urn:microsoft.com/office/officeart/2005/8/layout/vList6"/>
    <dgm:cxn modelId="{BCD34ED3-36D5-4710-B8B5-6516E1F4E2F4}" type="presParOf" srcId="{67DFD04B-C5E1-45F0-ADBD-348825A30FD9}" destId="{1C829328-1F8F-4C3D-9AAE-3B81F8F887CD}" srcOrd="1" destOrd="0" presId="urn:microsoft.com/office/officeart/2005/8/layout/vList6"/>
    <dgm:cxn modelId="{A7A7D72E-85D7-4887-AD3B-2AA6C4F581ED}" type="presParOf" srcId="{18D55607-0692-4573-BDB1-3B37ADB6FA94}" destId="{B9C4B7DE-4774-4E4E-85E0-0C10DB5BF52C}" srcOrd="1" destOrd="0" presId="urn:microsoft.com/office/officeart/2005/8/layout/vList6"/>
    <dgm:cxn modelId="{85D8E0DF-951C-4AD7-9603-C67C8BC83DA2}" type="presParOf" srcId="{18D55607-0692-4573-BDB1-3B37ADB6FA94}" destId="{787308A3-7773-47E2-AB79-BC22B14DA311}" srcOrd="2" destOrd="0" presId="urn:microsoft.com/office/officeart/2005/8/layout/vList6"/>
    <dgm:cxn modelId="{4FC25DC5-DF84-4A92-86DF-E1468C6E7C45}" type="presParOf" srcId="{787308A3-7773-47E2-AB79-BC22B14DA311}" destId="{AF902852-CB1D-4E7E-9239-6C5D9C095962}" srcOrd="0" destOrd="0" presId="urn:microsoft.com/office/officeart/2005/8/layout/vList6"/>
    <dgm:cxn modelId="{93614987-2D04-4D4D-BCF8-55DE2731E4CE}" type="presParOf" srcId="{787308A3-7773-47E2-AB79-BC22B14DA311}" destId="{E8B4E554-8CAC-42C0-848D-01E0C940115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6DF8EA-4588-4ED8-A1E3-13CDC9631C02}"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F8A4A8CE-34AC-4263-8ECB-EE5E35AAB837}">
      <dgm:prSet phldrT="[Text]"/>
      <dgm:spPr/>
      <dgm:t>
        <a:bodyPr/>
        <a:lstStyle/>
        <a:p>
          <a:r>
            <a:rPr lang="en-US" dirty="0" smtClean="0"/>
            <a:t>Physical</a:t>
          </a:r>
          <a:endParaRPr lang="en-US" dirty="0"/>
        </a:p>
      </dgm:t>
    </dgm:pt>
    <dgm:pt modelId="{F6A33B93-B13F-4A3E-B56A-55375EBB3E1E}" type="parTrans" cxnId="{0802814B-65E4-488A-8A1D-92F2470209E6}">
      <dgm:prSet/>
      <dgm:spPr/>
      <dgm:t>
        <a:bodyPr/>
        <a:lstStyle/>
        <a:p>
          <a:endParaRPr lang="en-US"/>
        </a:p>
      </dgm:t>
    </dgm:pt>
    <dgm:pt modelId="{E67E7997-5C8F-4AAD-A6F1-0A7AE971133D}" type="sibTrans" cxnId="{0802814B-65E4-488A-8A1D-92F2470209E6}">
      <dgm:prSet/>
      <dgm:spPr/>
      <dgm:t>
        <a:bodyPr/>
        <a:lstStyle/>
        <a:p>
          <a:endParaRPr lang="en-US"/>
        </a:p>
      </dgm:t>
    </dgm:pt>
    <dgm:pt modelId="{E0AC3734-DEB9-4CBF-8BD2-D81654467F42}">
      <dgm:prSet phldrT="[Text]"/>
      <dgm:spPr/>
      <dgm:t>
        <a:bodyPr/>
        <a:lstStyle/>
        <a:p>
          <a:r>
            <a:rPr lang="en-US" dirty="0" smtClean="0"/>
            <a:t>How is furniture arranged? Enhancing or inhibiting expected behaviors? Easily moved?</a:t>
          </a:r>
          <a:endParaRPr lang="en-US" dirty="0"/>
        </a:p>
      </dgm:t>
    </dgm:pt>
    <dgm:pt modelId="{FB052BDD-F6FA-48E7-9D6F-4CA9E73E32BE}" type="parTrans" cxnId="{FB8B889E-2872-4E63-9774-2BA5559103A3}">
      <dgm:prSet/>
      <dgm:spPr/>
      <dgm:t>
        <a:bodyPr/>
        <a:lstStyle/>
        <a:p>
          <a:endParaRPr lang="en-US"/>
        </a:p>
      </dgm:t>
    </dgm:pt>
    <dgm:pt modelId="{8DF7A9EC-18F2-43B5-BA32-35E6E49130FB}" type="sibTrans" cxnId="{FB8B889E-2872-4E63-9774-2BA5559103A3}">
      <dgm:prSet/>
      <dgm:spPr/>
      <dgm:t>
        <a:bodyPr/>
        <a:lstStyle/>
        <a:p>
          <a:endParaRPr lang="en-US"/>
        </a:p>
      </dgm:t>
    </dgm:pt>
    <dgm:pt modelId="{3C6BCEFF-76BB-4BE9-A264-BCB2C5A180F4}">
      <dgm:prSet phldrT="[Text]"/>
      <dgm:spPr/>
      <dgm:t>
        <a:bodyPr/>
        <a:lstStyle/>
        <a:p>
          <a:r>
            <a:rPr lang="en-US" dirty="0" smtClean="0"/>
            <a:t>What unique features are in the space?  Are students interacting with them?</a:t>
          </a:r>
          <a:endParaRPr lang="en-US" dirty="0"/>
        </a:p>
      </dgm:t>
    </dgm:pt>
    <dgm:pt modelId="{B4175A35-4E77-4653-B483-64E47BB8F553}" type="parTrans" cxnId="{37673104-C75E-466B-B44C-42ADAFE601EE}">
      <dgm:prSet/>
      <dgm:spPr/>
      <dgm:t>
        <a:bodyPr/>
        <a:lstStyle/>
        <a:p>
          <a:endParaRPr lang="en-US"/>
        </a:p>
      </dgm:t>
    </dgm:pt>
    <dgm:pt modelId="{0D9F1F67-DCF2-4A10-BFAE-F8F85A887DEF}" type="sibTrans" cxnId="{37673104-C75E-466B-B44C-42ADAFE601EE}">
      <dgm:prSet/>
      <dgm:spPr/>
      <dgm:t>
        <a:bodyPr/>
        <a:lstStyle/>
        <a:p>
          <a:endParaRPr lang="en-US"/>
        </a:p>
      </dgm:t>
    </dgm:pt>
    <dgm:pt modelId="{4606C022-A409-4B36-B07F-E78B68D2515F}">
      <dgm:prSet phldrT="[Text]"/>
      <dgm:spPr/>
      <dgm:t>
        <a:bodyPr/>
        <a:lstStyle/>
        <a:p>
          <a:r>
            <a:rPr lang="en-US" sz="1700" dirty="0" smtClean="0"/>
            <a:t>Human Aggregate</a:t>
          </a:r>
          <a:endParaRPr lang="en-US" sz="1700" dirty="0"/>
        </a:p>
      </dgm:t>
    </dgm:pt>
    <dgm:pt modelId="{2558B9C2-56D1-425C-8924-DC39B3FE3BD8}" type="parTrans" cxnId="{88DED41D-E8A9-4A4A-BF84-92A182AA3019}">
      <dgm:prSet/>
      <dgm:spPr/>
      <dgm:t>
        <a:bodyPr/>
        <a:lstStyle/>
        <a:p>
          <a:endParaRPr lang="en-US"/>
        </a:p>
      </dgm:t>
    </dgm:pt>
    <dgm:pt modelId="{18DF928A-F90B-4094-96C5-6C57781D13F9}" type="sibTrans" cxnId="{88DED41D-E8A9-4A4A-BF84-92A182AA3019}">
      <dgm:prSet/>
      <dgm:spPr/>
      <dgm:t>
        <a:bodyPr/>
        <a:lstStyle/>
        <a:p>
          <a:endParaRPr lang="en-US"/>
        </a:p>
      </dgm:t>
    </dgm:pt>
    <dgm:pt modelId="{39C413AA-C7E2-4F18-A564-23416EE59FE8}">
      <dgm:prSet phldrT="[Text]" custT="1"/>
      <dgm:spPr/>
      <dgm:t>
        <a:bodyPr/>
        <a:lstStyle/>
        <a:p>
          <a:r>
            <a:rPr lang="en-US" sz="1600" dirty="0" smtClean="0"/>
            <a:t>What kinds of people are typically present in the space?</a:t>
          </a:r>
          <a:endParaRPr lang="en-US" sz="1600" dirty="0"/>
        </a:p>
      </dgm:t>
    </dgm:pt>
    <dgm:pt modelId="{13916D38-74DF-4F3A-9EF1-20D6FC0CDFD4}" type="parTrans" cxnId="{4E2C2F34-DB74-446F-8BBF-DF0A247129B4}">
      <dgm:prSet/>
      <dgm:spPr/>
      <dgm:t>
        <a:bodyPr/>
        <a:lstStyle/>
        <a:p>
          <a:endParaRPr lang="en-US"/>
        </a:p>
      </dgm:t>
    </dgm:pt>
    <dgm:pt modelId="{9CBFBA11-5140-4430-9524-8829557EC7AD}" type="sibTrans" cxnId="{4E2C2F34-DB74-446F-8BBF-DF0A247129B4}">
      <dgm:prSet/>
      <dgm:spPr/>
      <dgm:t>
        <a:bodyPr/>
        <a:lstStyle/>
        <a:p>
          <a:endParaRPr lang="en-US"/>
        </a:p>
      </dgm:t>
    </dgm:pt>
    <dgm:pt modelId="{B0F15F2A-70EE-49C1-9B16-10AA895121AA}">
      <dgm:prSet phldrT="[Text]" custT="1"/>
      <dgm:spPr/>
      <dgm:t>
        <a:bodyPr/>
        <a:lstStyle/>
        <a:p>
          <a:r>
            <a:rPr lang="en-US" sz="1600" dirty="0" smtClean="0">
              <a:solidFill>
                <a:schemeClr val="tx1"/>
              </a:solidFill>
            </a:rPr>
            <a:t>Are the unique needs of the group being addressed? If not, what changes are needed?</a:t>
          </a:r>
          <a:endParaRPr lang="en-US" sz="1600" dirty="0">
            <a:solidFill>
              <a:schemeClr val="tx1"/>
            </a:solidFill>
          </a:endParaRPr>
        </a:p>
      </dgm:t>
    </dgm:pt>
    <dgm:pt modelId="{36179A98-94CF-4C13-90B2-D69CD2C576B5}" type="parTrans" cxnId="{066D323B-FF1E-4859-8F9B-3967136121F1}">
      <dgm:prSet/>
      <dgm:spPr/>
      <dgm:t>
        <a:bodyPr/>
        <a:lstStyle/>
        <a:p>
          <a:endParaRPr lang="en-US"/>
        </a:p>
      </dgm:t>
    </dgm:pt>
    <dgm:pt modelId="{2F1B73E5-B022-4A1F-B56C-393BB4A06D2A}" type="sibTrans" cxnId="{066D323B-FF1E-4859-8F9B-3967136121F1}">
      <dgm:prSet/>
      <dgm:spPr/>
      <dgm:t>
        <a:bodyPr/>
        <a:lstStyle/>
        <a:p>
          <a:endParaRPr lang="en-US"/>
        </a:p>
      </dgm:t>
    </dgm:pt>
    <dgm:pt modelId="{11026265-467C-4F7B-8310-4BBED3DFB74D}">
      <dgm:prSet phldrT="[Text]"/>
      <dgm:spPr/>
      <dgm:t>
        <a:bodyPr/>
        <a:lstStyle/>
        <a:p>
          <a:r>
            <a:rPr lang="en-US" dirty="0" smtClean="0"/>
            <a:t>Constructed Environment</a:t>
          </a:r>
          <a:endParaRPr lang="en-US" dirty="0"/>
        </a:p>
      </dgm:t>
    </dgm:pt>
    <dgm:pt modelId="{5E9F2E0F-EB8B-4E00-8E9D-0D33459039E3}" type="parTrans" cxnId="{1C229841-C803-4B74-8D42-1CE78008A7F8}">
      <dgm:prSet/>
      <dgm:spPr/>
      <dgm:t>
        <a:bodyPr/>
        <a:lstStyle/>
        <a:p>
          <a:endParaRPr lang="en-US"/>
        </a:p>
      </dgm:t>
    </dgm:pt>
    <dgm:pt modelId="{CDE59889-5536-4584-876D-E55765E6BDFF}" type="sibTrans" cxnId="{1C229841-C803-4B74-8D42-1CE78008A7F8}">
      <dgm:prSet/>
      <dgm:spPr/>
      <dgm:t>
        <a:bodyPr/>
        <a:lstStyle/>
        <a:p>
          <a:endParaRPr lang="en-US"/>
        </a:p>
      </dgm:t>
    </dgm:pt>
    <dgm:pt modelId="{7EC699C3-5692-485C-A88B-3928A55FA698}">
      <dgm:prSet phldrT="[Text]"/>
      <dgm:spPr/>
      <dgm:t>
        <a:bodyPr/>
        <a:lstStyle/>
        <a:p>
          <a:r>
            <a:rPr lang="en-US" dirty="0" smtClean="0">
              <a:solidFill>
                <a:schemeClr val="tx1"/>
              </a:solidFill>
            </a:rPr>
            <a:t>Are students using the space as expected?  </a:t>
          </a:r>
          <a:endParaRPr lang="en-US" dirty="0">
            <a:solidFill>
              <a:schemeClr val="tx1"/>
            </a:solidFill>
          </a:endParaRPr>
        </a:p>
      </dgm:t>
    </dgm:pt>
    <dgm:pt modelId="{EFD5CA4F-E6C8-4E66-940E-ECB4864F03AA}" type="parTrans" cxnId="{5FD45123-8FA4-4623-844B-91DC83921AC7}">
      <dgm:prSet/>
      <dgm:spPr/>
      <dgm:t>
        <a:bodyPr/>
        <a:lstStyle/>
        <a:p>
          <a:endParaRPr lang="en-US"/>
        </a:p>
      </dgm:t>
    </dgm:pt>
    <dgm:pt modelId="{39BECB11-6D59-46BC-98D8-3971172BB13E}" type="sibTrans" cxnId="{5FD45123-8FA4-4623-844B-91DC83921AC7}">
      <dgm:prSet/>
      <dgm:spPr/>
      <dgm:t>
        <a:bodyPr/>
        <a:lstStyle/>
        <a:p>
          <a:endParaRPr lang="en-US"/>
        </a:p>
      </dgm:t>
    </dgm:pt>
    <dgm:pt modelId="{4270AD17-74CE-40F2-8049-D157FE9ADF5B}">
      <dgm:prSet phldrT="[Text]"/>
      <dgm:spPr/>
      <dgm:t>
        <a:bodyPr/>
        <a:lstStyle/>
        <a:p>
          <a:r>
            <a:rPr lang="en-US" dirty="0" smtClean="0"/>
            <a:t>What behaviors are routine?  </a:t>
          </a:r>
          <a:endParaRPr lang="en-US" dirty="0"/>
        </a:p>
      </dgm:t>
    </dgm:pt>
    <dgm:pt modelId="{A0A108BE-2A15-40AF-9C8A-988A5C7CB0B4}" type="parTrans" cxnId="{E165B92F-ECC0-491A-A4FD-A2AFF2661E87}">
      <dgm:prSet/>
      <dgm:spPr/>
      <dgm:t>
        <a:bodyPr/>
        <a:lstStyle/>
        <a:p>
          <a:endParaRPr lang="en-US"/>
        </a:p>
      </dgm:t>
    </dgm:pt>
    <dgm:pt modelId="{25C9590A-BBC1-434D-8020-6BA95D9291BF}" type="sibTrans" cxnId="{E165B92F-ECC0-491A-A4FD-A2AFF2661E87}">
      <dgm:prSet/>
      <dgm:spPr/>
      <dgm:t>
        <a:bodyPr/>
        <a:lstStyle/>
        <a:p>
          <a:endParaRPr lang="en-US"/>
        </a:p>
      </dgm:t>
    </dgm:pt>
    <dgm:pt modelId="{D17241FE-24D1-41EB-AC26-684A0E32FA1E}">
      <dgm:prSet phldrT="[Text]"/>
      <dgm:spPr/>
      <dgm:t>
        <a:bodyPr/>
        <a:lstStyle/>
        <a:p>
          <a:r>
            <a:rPr lang="en-US" dirty="0" smtClean="0">
              <a:solidFill>
                <a:schemeClr val="tx1"/>
              </a:solidFill>
            </a:rPr>
            <a:t>What non verbal messages are the artifacts, signs and symbols communicating?  </a:t>
          </a:r>
          <a:endParaRPr lang="en-US" dirty="0">
            <a:solidFill>
              <a:schemeClr val="tx1"/>
            </a:solidFill>
          </a:endParaRPr>
        </a:p>
      </dgm:t>
    </dgm:pt>
    <dgm:pt modelId="{5413820B-0B9C-4F10-B95B-B4940F70BF83}" type="parTrans" cxnId="{E9EDE440-EC8C-4EEC-9690-4444ECD84206}">
      <dgm:prSet/>
      <dgm:spPr/>
      <dgm:t>
        <a:bodyPr/>
        <a:lstStyle/>
        <a:p>
          <a:endParaRPr lang="en-US"/>
        </a:p>
      </dgm:t>
    </dgm:pt>
    <dgm:pt modelId="{98398000-01F1-4967-A36B-CF4A92160B1E}" type="sibTrans" cxnId="{E9EDE440-EC8C-4EEC-9690-4444ECD84206}">
      <dgm:prSet/>
      <dgm:spPr/>
      <dgm:t>
        <a:bodyPr/>
        <a:lstStyle/>
        <a:p>
          <a:endParaRPr lang="en-US"/>
        </a:p>
      </dgm:t>
    </dgm:pt>
    <dgm:pt modelId="{2FA9AF14-3E4E-4CA5-BCC2-DB69C20C07A1}">
      <dgm:prSet phldrT="[Text]"/>
      <dgm:spPr/>
      <dgm:t>
        <a:bodyPr/>
        <a:lstStyle/>
        <a:p>
          <a:r>
            <a:rPr lang="en-US" dirty="0" smtClean="0"/>
            <a:t>What is the ambience like?  Lighting? Temperature? Sound?</a:t>
          </a:r>
          <a:endParaRPr lang="en-US" dirty="0"/>
        </a:p>
      </dgm:t>
    </dgm:pt>
    <dgm:pt modelId="{A7C6F9C9-CF47-4C31-848A-F8D1844D9C2B}" type="parTrans" cxnId="{61322F64-C5A0-4A52-90F3-AE89CD0C84BC}">
      <dgm:prSet/>
      <dgm:spPr/>
      <dgm:t>
        <a:bodyPr/>
        <a:lstStyle/>
        <a:p>
          <a:endParaRPr lang="en-US"/>
        </a:p>
      </dgm:t>
    </dgm:pt>
    <dgm:pt modelId="{9BBFD8FE-D9D0-44C0-B700-FDBD659D9878}" type="sibTrans" cxnId="{61322F64-C5A0-4A52-90F3-AE89CD0C84BC}">
      <dgm:prSet/>
      <dgm:spPr/>
      <dgm:t>
        <a:bodyPr/>
        <a:lstStyle/>
        <a:p>
          <a:endParaRPr lang="en-US"/>
        </a:p>
      </dgm:t>
    </dgm:pt>
    <dgm:pt modelId="{1BA56FDE-E491-4B8B-9FC8-B4719629B3AC}">
      <dgm:prSet phldrT="[Text]"/>
      <dgm:spPr/>
      <dgm:t>
        <a:bodyPr/>
        <a:lstStyle/>
        <a:p>
          <a:r>
            <a:rPr lang="en-US" dirty="0" smtClean="0"/>
            <a:t>Accessibility for all?</a:t>
          </a:r>
          <a:endParaRPr lang="en-US" dirty="0"/>
        </a:p>
      </dgm:t>
    </dgm:pt>
    <dgm:pt modelId="{2C06A4BC-FC7D-4DB7-86F0-21F8A2C24289}" type="parTrans" cxnId="{33F213DF-0971-4B28-A92D-B1B24AD2711D}">
      <dgm:prSet/>
      <dgm:spPr/>
      <dgm:t>
        <a:bodyPr/>
        <a:lstStyle/>
        <a:p>
          <a:endParaRPr lang="en-US"/>
        </a:p>
      </dgm:t>
    </dgm:pt>
    <dgm:pt modelId="{73A8655E-AD26-4948-826C-890BBBB1389F}" type="sibTrans" cxnId="{33F213DF-0971-4B28-A92D-B1B24AD2711D}">
      <dgm:prSet/>
      <dgm:spPr/>
      <dgm:t>
        <a:bodyPr/>
        <a:lstStyle/>
        <a:p>
          <a:endParaRPr lang="en-US"/>
        </a:p>
      </dgm:t>
    </dgm:pt>
    <dgm:pt modelId="{7D263734-01B1-4C2B-ACEF-019520F63A3A}">
      <dgm:prSet phldrT="[Text]" custT="1"/>
      <dgm:spPr/>
      <dgm:t>
        <a:bodyPr/>
        <a:lstStyle/>
        <a:p>
          <a:r>
            <a:rPr lang="en-US" sz="1600" dirty="0" smtClean="0"/>
            <a:t>What is the nature of interaction between and among individuals ?</a:t>
          </a:r>
          <a:endParaRPr lang="en-US" sz="1600" dirty="0"/>
        </a:p>
      </dgm:t>
    </dgm:pt>
    <dgm:pt modelId="{C4651E93-6403-4512-B097-C8E96ACB436B}" type="parTrans" cxnId="{226A9CB6-D734-438E-9DC5-989815B97482}">
      <dgm:prSet/>
      <dgm:spPr/>
      <dgm:t>
        <a:bodyPr/>
        <a:lstStyle/>
        <a:p>
          <a:endParaRPr lang="en-US"/>
        </a:p>
      </dgm:t>
    </dgm:pt>
    <dgm:pt modelId="{BFDB353F-207D-4CE0-9FB5-A3BBE4918659}" type="sibTrans" cxnId="{226A9CB6-D734-438E-9DC5-989815B97482}">
      <dgm:prSet/>
      <dgm:spPr/>
      <dgm:t>
        <a:bodyPr/>
        <a:lstStyle/>
        <a:p>
          <a:endParaRPr lang="en-US"/>
        </a:p>
      </dgm:t>
    </dgm:pt>
    <dgm:pt modelId="{74104CF2-30E3-44D5-8759-4165A00A5922}">
      <dgm:prSet phldrT="[Text]"/>
      <dgm:spPr/>
      <dgm:t>
        <a:bodyPr/>
        <a:lstStyle/>
        <a:p>
          <a:r>
            <a:rPr lang="en-US" dirty="0" smtClean="0"/>
            <a:t>How much of the space is devoted to student expression vs. how much is institutional space?  </a:t>
          </a:r>
          <a:endParaRPr lang="en-US" dirty="0"/>
        </a:p>
      </dgm:t>
    </dgm:pt>
    <dgm:pt modelId="{9599FC5F-6924-4D15-A792-646FD1A25A1C}" type="parTrans" cxnId="{3278CD0C-A020-4BC4-BF73-749447012D0C}">
      <dgm:prSet/>
      <dgm:spPr/>
      <dgm:t>
        <a:bodyPr/>
        <a:lstStyle/>
        <a:p>
          <a:endParaRPr lang="en-US"/>
        </a:p>
      </dgm:t>
    </dgm:pt>
    <dgm:pt modelId="{B3835723-68DE-4305-A621-B6E7100630C3}" type="sibTrans" cxnId="{3278CD0C-A020-4BC4-BF73-749447012D0C}">
      <dgm:prSet/>
      <dgm:spPr/>
      <dgm:t>
        <a:bodyPr/>
        <a:lstStyle/>
        <a:p>
          <a:endParaRPr lang="en-US"/>
        </a:p>
      </dgm:t>
    </dgm:pt>
    <dgm:pt modelId="{7293E06C-A0B2-4718-AF88-66F135A2630F}">
      <dgm:prSet phldrT="[Text]" custT="1"/>
      <dgm:spPr/>
      <dgm:t>
        <a:bodyPr/>
        <a:lstStyle/>
        <a:p>
          <a:r>
            <a:rPr lang="en-US" sz="1600" dirty="0" smtClean="0"/>
            <a:t>Are all groups represented?  </a:t>
          </a:r>
          <a:endParaRPr lang="en-US" sz="1600" dirty="0"/>
        </a:p>
      </dgm:t>
    </dgm:pt>
    <dgm:pt modelId="{7291AAC1-A8C2-45B5-BAE6-5AEB07606B84}" type="parTrans" cxnId="{10863C2D-AC19-415B-A3DB-8929687E317D}">
      <dgm:prSet/>
      <dgm:spPr/>
      <dgm:t>
        <a:bodyPr/>
        <a:lstStyle/>
        <a:p>
          <a:endParaRPr lang="en-US"/>
        </a:p>
      </dgm:t>
    </dgm:pt>
    <dgm:pt modelId="{0CE1DA38-98FD-419B-BFB6-988630917D93}" type="sibTrans" cxnId="{10863C2D-AC19-415B-A3DB-8929687E317D}">
      <dgm:prSet/>
      <dgm:spPr/>
      <dgm:t>
        <a:bodyPr/>
        <a:lstStyle/>
        <a:p>
          <a:endParaRPr lang="en-US"/>
        </a:p>
      </dgm:t>
    </dgm:pt>
    <dgm:pt modelId="{BC4C96FA-B064-4342-8817-AC21505D70A7}" type="pres">
      <dgm:prSet presAssocID="{666DF8EA-4588-4ED8-A1E3-13CDC9631C02}" presName="Name0" presStyleCnt="0">
        <dgm:presLayoutVars>
          <dgm:dir/>
          <dgm:resizeHandles val="exact"/>
        </dgm:presLayoutVars>
      </dgm:prSet>
      <dgm:spPr/>
      <dgm:t>
        <a:bodyPr/>
        <a:lstStyle/>
        <a:p>
          <a:endParaRPr lang="en-US"/>
        </a:p>
      </dgm:t>
    </dgm:pt>
    <dgm:pt modelId="{C3402991-3361-472B-A88D-3E6022CC9DD0}" type="pres">
      <dgm:prSet presAssocID="{F8A4A8CE-34AC-4263-8ECB-EE5E35AAB837}" presName="node" presStyleLbl="node1" presStyleIdx="0" presStyleCnt="3">
        <dgm:presLayoutVars>
          <dgm:bulletEnabled val="1"/>
        </dgm:presLayoutVars>
      </dgm:prSet>
      <dgm:spPr/>
      <dgm:t>
        <a:bodyPr/>
        <a:lstStyle/>
        <a:p>
          <a:endParaRPr lang="en-US"/>
        </a:p>
      </dgm:t>
    </dgm:pt>
    <dgm:pt modelId="{46FC2D44-88B9-44FF-ACE8-CD1A9C241175}" type="pres">
      <dgm:prSet presAssocID="{E67E7997-5C8F-4AAD-A6F1-0A7AE971133D}" presName="sibTrans" presStyleCnt="0"/>
      <dgm:spPr/>
    </dgm:pt>
    <dgm:pt modelId="{BAB7207A-8D2F-44AA-9372-F99D0AEDCC0F}" type="pres">
      <dgm:prSet presAssocID="{4606C022-A409-4B36-B07F-E78B68D2515F}" presName="node" presStyleLbl="node1" presStyleIdx="1" presStyleCnt="3">
        <dgm:presLayoutVars>
          <dgm:bulletEnabled val="1"/>
        </dgm:presLayoutVars>
      </dgm:prSet>
      <dgm:spPr/>
      <dgm:t>
        <a:bodyPr/>
        <a:lstStyle/>
        <a:p>
          <a:endParaRPr lang="en-US"/>
        </a:p>
      </dgm:t>
    </dgm:pt>
    <dgm:pt modelId="{01F7FC4A-DFC7-45BA-878E-12F7A8991E6F}" type="pres">
      <dgm:prSet presAssocID="{18DF928A-F90B-4094-96C5-6C57781D13F9}" presName="sibTrans" presStyleCnt="0"/>
      <dgm:spPr/>
    </dgm:pt>
    <dgm:pt modelId="{209810D1-B508-481E-B605-DE521E17D4A4}" type="pres">
      <dgm:prSet presAssocID="{11026265-467C-4F7B-8310-4BBED3DFB74D}" presName="node" presStyleLbl="node1" presStyleIdx="2" presStyleCnt="3">
        <dgm:presLayoutVars>
          <dgm:bulletEnabled val="1"/>
        </dgm:presLayoutVars>
      </dgm:prSet>
      <dgm:spPr/>
      <dgm:t>
        <a:bodyPr/>
        <a:lstStyle/>
        <a:p>
          <a:endParaRPr lang="en-US"/>
        </a:p>
      </dgm:t>
    </dgm:pt>
  </dgm:ptLst>
  <dgm:cxnLst>
    <dgm:cxn modelId="{E165B92F-ECC0-491A-A4FD-A2AFF2661E87}" srcId="{11026265-467C-4F7B-8310-4BBED3DFB74D}" destId="{4270AD17-74CE-40F2-8049-D157FE9ADF5B}" srcOrd="1" destOrd="0" parTransId="{A0A108BE-2A15-40AF-9C8A-988A5C7CB0B4}" sibTransId="{25C9590A-BBC1-434D-8020-6BA95D9291BF}"/>
    <dgm:cxn modelId="{85177F6F-1827-408B-91AE-02603C6D33AA}" type="presOf" srcId="{B0F15F2A-70EE-49C1-9B16-10AA895121AA}" destId="{BAB7207A-8D2F-44AA-9372-F99D0AEDCC0F}" srcOrd="0" destOrd="4" presId="urn:microsoft.com/office/officeart/2005/8/layout/hList6"/>
    <dgm:cxn modelId="{066D323B-FF1E-4859-8F9B-3967136121F1}" srcId="{4606C022-A409-4B36-B07F-E78B68D2515F}" destId="{B0F15F2A-70EE-49C1-9B16-10AA895121AA}" srcOrd="3" destOrd="0" parTransId="{36179A98-94CF-4C13-90B2-D69CD2C576B5}" sibTransId="{2F1B73E5-B022-4A1F-B56C-393BB4A06D2A}"/>
    <dgm:cxn modelId="{BBB47FD9-C897-4A16-AA0B-92D8953C1BAB}" type="presOf" srcId="{4270AD17-74CE-40F2-8049-D157FE9ADF5B}" destId="{209810D1-B508-481E-B605-DE521E17D4A4}" srcOrd="0" destOrd="2" presId="urn:microsoft.com/office/officeart/2005/8/layout/hList6"/>
    <dgm:cxn modelId="{5FD45123-8FA4-4623-844B-91DC83921AC7}" srcId="{11026265-467C-4F7B-8310-4BBED3DFB74D}" destId="{7EC699C3-5692-485C-A88B-3928A55FA698}" srcOrd="0" destOrd="0" parTransId="{EFD5CA4F-E6C8-4E66-940E-ECB4864F03AA}" sibTransId="{39BECB11-6D59-46BC-98D8-3971172BB13E}"/>
    <dgm:cxn modelId="{37673104-C75E-466B-B44C-42ADAFE601EE}" srcId="{F8A4A8CE-34AC-4263-8ECB-EE5E35AAB837}" destId="{3C6BCEFF-76BB-4BE9-A264-BCB2C5A180F4}" srcOrd="3" destOrd="0" parTransId="{B4175A35-4E77-4653-B483-64E47BB8F553}" sibTransId="{0D9F1F67-DCF2-4A10-BFAE-F8F85A887DEF}"/>
    <dgm:cxn modelId="{88DED41D-E8A9-4A4A-BF84-92A182AA3019}" srcId="{666DF8EA-4588-4ED8-A1E3-13CDC9631C02}" destId="{4606C022-A409-4B36-B07F-E78B68D2515F}" srcOrd="1" destOrd="0" parTransId="{2558B9C2-56D1-425C-8924-DC39B3FE3BD8}" sibTransId="{18DF928A-F90B-4094-96C5-6C57781D13F9}"/>
    <dgm:cxn modelId="{7AE4C0C7-320A-4566-87DE-5FCC55E590F4}" type="presOf" srcId="{39C413AA-C7E2-4F18-A564-23416EE59FE8}" destId="{BAB7207A-8D2F-44AA-9372-F99D0AEDCC0F}" srcOrd="0" destOrd="1" presId="urn:microsoft.com/office/officeart/2005/8/layout/hList6"/>
    <dgm:cxn modelId="{1BCFED57-6EAC-4F67-BA1F-3A38B2E696E9}" type="presOf" srcId="{666DF8EA-4588-4ED8-A1E3-13CDC9631C02}" destId="{BC4C96FA-B064-4342-8817-AC21505D70A7}" srcOrd="0" destOrd="0" presId="urn:microsoft.com/office/officeart/2005/8/layout/hList6"/>
    <dgm:cxn modelId="{9C396B00-B856-48AC-99BB-9E6EFB62B7AE}" type="presOf" srcId="{F8A4A8CE-34AC-4263-8ECB-EE5E35AAB837}" destId="{C3402991-3361-472B-A88D-3E6022CC9DD0}" srcOrd="0" destOrd="0" presId="urn:microsoft.com/office/officeart/2005/8/layout/hList6"/>
    <dgm:cxn modelId="{D1CC71C1-0C24-46BC-A6BA-B5F18CCB6373}" type="presOf" srcId="{7293E06C-A0B2-4718-AF88-66F135A2630F}" destId="{BAB7207A-8D2F-44AA-9372-F99D0AEDCC0F}" srcOrd="0" destOrd="2" presId="urn:microsoft.com/office/officeart/2005/8/layout/hList6"/>
    <dgm:cxn modelId="{33F213DF-0971-4B28-A92D-B1B24AD2711D}" srcId="{F8A4A8CE-34AC-4263-8ECB-EE5E35AAB837}" destId="{1BA56FDE-E491-4B8B-9FC8-B4719629B3AC}" srcOrd="4" destOrd="0" parTransId="{2C06A4BC-FC7D-4DB7-86F0-21F8A2C24289}" sibTransId="{73A8655E-AD26-4948-826C-890BBBB1389F}"/>
    <dgm:cxn modelId="{B58793E5-CE0E-49A5-B662-A5B0B24A5AFD}" type="presOf" srcId="{1BA56FDE-E491-4B8B-9FC8-B4719629B3AC}" destId="{C3402991-3361-472B-A88D-3E6022CC9DD0}" srcOrd="0" destOrd="5" presId="urn:microsoft.com/office/officeart/2005/8/layout/hList6"/>
    <dgm:cxn modelId="{1C229841-C803-4B74-8D42-1CE78008A7F8}" srcId="{666DF8EA-4588-4ED8-A1E3-13CDC9631C02}" destId="{11026265-467C-4F7B-8310-4BBED3DFB74D}" srcOrd="2" destOrd="0" parTransId="{5E9F2E0F-EB8B-4E00-8E9D-0D33459039E3}" sibTransId="{CDE59889-5536-4584-876D-E55765E6BDFF}"/>
    <dgm:cxn modelId="{0802814B-65E4-488A-8A1D-92F2470209E6}" srcId="{666DF8EA-4588-4ED8-A1E3-13CDC9631C02}" destId="{F8A4A8CE-34AC-4263-8ECB-EE5E35AAB837}" srcOrd="0" destOrd="0" parTransId="{F6A33B93-B13F-4A3E-B56A-55375EBB3E1E}" sibTransId="{E67E7997-5C8F-4AAD-A6F1-0A7AE971133D}"/>
    <dgm:cxn modelId="{226A9CB6-D734-438E-9DC5-989815B97482}" srcId="{4606C022-A409-4B36-B07F-E78B68D2515F}" destId="{7D263734-01B1-4C2B-ACEF-019520F63A3A}" srcOrd="2" destOrd="0" parTransId="{C4651E93-6403-4512-B097-C8E96ACB436B}" sibTransId="{BFDB353F-207D-4CE0-9FB5-A3BBE4918659}"/>
    <dgm:cxn modelId="{BF93E4D6-726F-418D-ACB8-F5DDE1EACB96}" type="presOf" srcId="{D17241FE-24D1-41EB-AC26-684A0E32FA1E}" destId="{C3402991-3361-472B-A88D-3E6022CC9DD0}" srcOrd="0" destOrd="3" presId="urn:microsoft.com/office/officeart/2005/8/layout/hList6"/>
    <dgm:cxn modelId="{E9EDE440-EC8C-4EEC-9690-4444ECD84206}" srcId="{F8A4A8CE-34AC-4263-8ECB-EE5E35AAB837}" destId="{D17241FE-24D1-41EB-AC26-684A0E32FA1E}" srcOrd="2" destOrd="0" parTransId="{5413820B-0B9C-4F10-B95B-B4940F70BF83}" sibTransId="{98398000-01F1-4967-A36B-CF4A92160B1E}"/>
    <dgm:cxn modelId="{78A10532-D66D-4285-A1F7-A4327556F897}" type="presOf" srcId="{2FA9AF14-3E4E-4CA5-BCC2-DB69C20C07A1}" destId="{C3402991-3361-472B-A88D-3E6022CC9DD0}" srcOrd="0" destOrd="2" presId="urn:microsoft.com/office/officeart/2005/8/layout/hList6"/>
    <dgm:cxn modelId="{FB8B889E-2872-4E63-9774-2BA5559103A3}" srcId="{F8A4A8CE-34AC-4263-8ECB-EE5E35AAB837}" destId="{E0AC3734-DEB9-4CBF-8BD2-D81654467F42}" srcOrd="0" destOrd="0" parTransId="{FB052BDD-F6FA-48E7-9D6F-4CA9E73E32BE}" sibTransId="{8DF7A9EC-18F2-43B5-BA32-35E6E49130FB}"/>
    <dgm:cxn modelId="{3278CD0C-A020-4BC4-BF73-749447012D0C}" srcId="{11026265-467C-4F7B-8310-4BBED3DFB74D}" destId="{74104CF2-30E3-44D5-8759-4165A00A5922}" srcOrd="2" destOrd="0" parTransId="{9599FC5F-6924-4D15-A792-646FD1A25A1C}" sibTransId="{B3835723-68DE-4305-A621-B6E7100630C3}"/>
    <dgm:cxn modelId="{4E2C2F34-DB74-446F-8BBF-DF0A247129B4}" srcId="{4606C022-A409-4B36-B07F-E78B68D2515F}" destId="{39C413AA-C7E2-4F18-A564-23416EE59FE8}" srcOrd="0" destOrd="0" parTransId="{13916D38-74DF-4F3A-9EF1-20D6FC0CDFD4}" sibTransId="{9CBFBA11-5140-4430-9524-8829557EC7AD}"/>
    <dgm:cxn modelId="{D1051E95-E146-47AF-AE26-3968F0BD570D}" type="presOf" srcId="{4606C022-A409-4B36-B07F-E78B68D2515F}" destId="{BAB7207A-8D2F-44AA-9372-F99D0AEDCC0F}" srcOrd="0" destOrd="0" presId="urn:microsoft.com/office/officeart/2005/8/layout/hList6"/>
    <dgm:cxn modelId="{46619F58-0A86-4196-89A6-0BF573B29589}" type="presOf" srcId="{7D263734-01B1-4C2B-ACEF-019520F63A3A}" destId="{BAB7207A-8D2F-44AA-9372-F99D0AEDCC0F}" srcOrd="0" destOrd="3" presId="urn:microsoft.com/office/officeart/2005/8/layout/hList6"/>
    <dgm:cxn modelId="{61322F64-C5A0-4A52-90F3-AE89CD0C84BC}" srcId="{F8A4A8CE-34AC-4263-8ECB-EE5E35AAB837}" destId="{2FA9AF14-3E4E-4CA5-BCC2-DB69C20C07A1}" srcOrd="1" destOrd="0" parTransId="{A7C6F9C9-CF47-4C31-848A-F8D1844D9C2B}" sibTransId="{9BBFD8FE-D9D0-44C0-B700-FDBD659D9878}"/>
    <dgm:cxn modelId="{10863C2D-AC19-415B-A3DB-8929687E317D}" srcId="{4606C022-A409-4B36-B07F-E78B68D2515F}" destId="{7293E06C-A0B2-4718-AF88-66F135A2630F}" srcOrd="1" destOrd="0" parTransId="{7291AAC1-A8C2-45B5-BAE6-5AEB07606B84}" sibTransId="{0CE1DA38-98FD-419B-BFB6-988630917D93}"/>
    <dgm:cxn modelId="{76D4B0B8-F186-493E-9A19-AF2F804209E2}" type="presOf" srcId="{E0AC3734-DEB9-4CBF-8BD2-D81654467F42}" destId="{C3402991-3361-472B-A88D-3E6022CC9DD0}" srcOrd="0" destOrd="1" presId="urn:microsoft.com/office/officeart/2005/8/layout/hList6"/>
    <dgm:cxn modelId="{BD4F215F-62DA-4F14-9BF4-B047A8C15137}" type="presOf" srcId="{3C6BCEFF-76BB-4BE9-A264-BCB2C5A180F4}" destId="{C3402991-3361-472B-A88D-3E6022CC9DD0}" srcOrd="0" destOrd="4" presId="urn:microsoft.com/office/officeart/2005/8/layout/hList6"/>
    <dgm:cxn modelId="{45DE17DD-CC1D-4CB3-BCC3-2872FE6DC515}" type="presOf" srcId="{7EC699C3-5692-485C-A88B-3928A55FA698}" destId="{209810D1-B508-481E-B605-DE521E17D4A4}" srcOrd="0" destOrd="1" presId="urn:microsoft.com/office/officeart/2005/8/layout/hList6"/>
    <dgm:cxn modelId="{B1D1D1DC-9335-4C18-B056-35787B256C22}" type="presOf" srcId="{11026265-467C-4F7B-8310-4BBED3DFB74D}" destId="{209810D1-B508-481E-B605-DE521E17D4A4}" srcOrd="0" destOrd="0" presId="urn:microsoft.com/office/officeart/2005/8/layout/hList6"/>
    <dgm:cxn modelId="{C258D29D-7B0B-4FD9-841B-9C3C8DBF1A87}" type="presOf" srcId="{74104CF2-30E3-44D5-8759-4165A00A5922}" destId="{209810D1-B508-481E-B605-DE521E17D4A4}" srcOrd="0" destOrd="3" presId="urn:microsoft.com/office/officeart/2005/8/layout/hList6"/>
    <dgm:cxn modelId="{5EB16FCF-522C-4757-8632-7E8121DC382C}" type="presParOf" srcId="{BC4C96FA-B064-4342-8817-AC21505D70A7}" destId="{C3402991-3361-472B-A88D-3E6022CC9DD0}" srcOrd="0" destOrd="0" presId="urn:microsoft.com/office/officeart/2005/8/layout/hList6"/>
    <dgm:cxn modelId="{4B8B1CAA-7BC8-447C-9E45-CAF2AB84BA15}" type="presParOf" srcId="{BC4C96FA-B064-4342-8817-AC21505D70A7}" destId="{46FC2D44-88B9-44FF-ACE8-CD1A9C241175}" srcOrd="1" destOrd="0" presId="urn:microsoft.com/office/officeart/2005/8/layout/hList6"/>
    <dgm:cxn modelId="{714F4CF3-F1F4-4074-936F-C73A813C2249}" type="presParOf" srcId="{BC4C96FA-B064-4342-8817-AC21505D70A7}" destId="{BAB7207A-8D2F-44AA-9372-F99D0AEDCC0F}" srcOrd="2" destOrd="0" presId="urn:microsoft.com/office/officeart/2005/8/layout/hList6"/>
    <dgm:cxn modelId="{302B5ED7-B19B-42A5-A2C5-414129DBD403}" type="presParOf" srcId="{BC4C96FA-B064-4342-8817-AC21505D70A7}" destId="{01F7FC4A-DFC7-45BA-878E-12F7A8991E6F}" srcOrd="3" destOrd="0" presId="urn:microsoft.com/office/officeart/2005/8/layout/hList6"/>
    <dgm:cxn modelId="{D15225FE-47DE-4668-A33C-D355224A7CD8}" type="presParOf" srcId="{BC4C96FA-B064-4342-8817-AC21505D70A7}" destId="{209810D1-B508-481E-B605-DE521E17D4A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422EAC-830B-4213-A395-F38F46D3EBB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43A9AD-2123-41F0-AD95-EEB4E842C1CD}">
      <dgm:prSet phldrT="[Text]"/>
      <dgm:spPr/>
      <dgm:t>
        <a:bodyPr/>
        <a:lstStyle/>
        <a:p>
          <a:pPr algn="ctr"/>
          <a:r>
            <a:rPr lang="en-US" dirty="0" smtClean="0"/>
            <a:t>What aspects of your environment are working well?</a:t>
          </a:r>
          <a:endParaRPr lang="en-US" dirty="0"/>
        </a:p>
      </dgm:t>
    </dgm:pt>
    <dgm:pt modelId="{15CB02AC-B6DC-4F87-951A-D859A3AB3A33}" type="parTrans" cxnId="{6F527729-9CF4-4C30-BC56-3F6604F3905B}">
      <dgm:prSet/>
      <dgm:spPr/>
      <dgm:t>
        <a:bodyPr/>
        <a:lstStyle/>
        <a:p>
          <a:endParaRPr lang="en-US"/>
        </a:p>
      </dgm:t>
    </dgm:pt>
    <dgm:pt modelId="{42E8A90D-F2C1-4911-AA54-8CE89B4E5104}" type="sibTrans" cxnId="{6F527729-9CF4-4C30-BC56-3F6604F3905B}">
      <dgm:prSet/>
      <dgm:spPr/>
      <dgm:t>
        <a:bodyPr/>
        <a:lstStyle/>
        <a:p>
          <a:endParaRPr lang="en-US"/>
        </a:p>
      </dgm:t>
    </dgm:pt>
    <dgm:pt modelId="{AF7D4345-E078-463F-B402-C848BC11CF2E}">
      <dgm:prSet phldrT="[Text]"/>
      <dgm:spPr/>
      <dgm:t>
        <a:bodyPr/>
        <a:lstStyle/>
        <a:p>
          <a:pPr algn="ctr"/>
          <a:r>
            <a:rPr lang="en-US" dirty="0" smtClean="0"/>
            <a:t>What needs for change were uncovered?  </a:t>
          </a:r>
          <a:endParaRPr lang="en-US" dirty="0"/>
        </a:p>
      </dgm:t>
    </dgm:pt>
    <dgm:pt modelId="{0A40921B-8C47-4E80-B67C-F94FDA9B05E0}" type="parTrans" cxnId="{05BD3A50-1FBE-4CE0-962E-AFF369FD74D3}">
      <dgm:prSet/>
      <dgm:spPr/>
      <dgm:t>
        <a:bodyPr/>
        <a:lstStyle/>
        <a:p>
          <a:endParaRPr lang="en-US"/>
        </a:p>
      </dgm:t>
    </dgm:pt>
    <dgm:pt modelId="{4F4BE0AA-8ABB-4B83-A581-4B31351CB5D7}" type="sibTrans" cxnId="{05BD3A50-1FBE-4CE0-962E-AFF369FD74D3}">
      <dgm:prSet/>
      <dgm:spPr/>
      <dgm:t>
        <a:bodyPr/>
        <a:lstStyle/>
        <a:p>
          <a:endParaRPr lang="en-US"/>
        </a:p>
      </dgm:t>
    </dgm:pt>
    <dgm:pt modelId="{91B492C7-0289-4EE8-AB79-FC20F88269AF}" type="pres">
      <dgm:prSet presAssocID="{F8422EAC-830B-4213-A395-F38F46D3EBBA}" presName="linear" presStyleCnt="0">
        <dgm:presLayoutVars>
          <dgm:animLvl val="lvl"/>
          <dgm:resizeHandles val="exact"/>
        </dgm:presLayoutVars>
      </dgm:prSet>
      <dgm:spPr/>
      <dgm:t>
        <a:bodyPr/>
        <a:lstStyle/>
        <a:p>
          <a:endParaRPr lang="en-US"/>
        </a:p>
      </dgm:t>
    </dgm:pt>
    <dgm:pt modelId="{FF9B8324-8B33-4F6F-8FD9-42A4396E9AB3}" type="pres">
      <dgm:prSet presAssocID="{6343A9AD-2123-41F0-AD95-EEB4E842C1CD}" presName="parentText" presStyleLbl="node1" presStyleIdx="0" presStyleCnt="2">
        <dgm:presLayoutVars>
          <dgm:chMax val="0"/>
          <dgm:bulletEnabled val="1"/>
        </dgm:presLayoutVars>
      </dgm:prSet>
      <dgm:spPr/>
      <dgm:t>
        <a:bodyPr/>
        <a:lstStyle/>
        <a:p>
          <a:endParaRPr lang="en-US"/>
        </a:p>
      </dgm:t>
    </dgm:pt>
    <dgm:pt modelId="{AB63C101-F0A5-498D-81C3-065D20DA0608}" type="pres">
      <dgm:prSet presAssocID="{42E8A90D-F2C1-4911-AA54-8CE89B4E5104}" presName="spacer" presStyleCnt="0"/>
      <dgm:spPr/>
    </dgm:pt>
    <dgm:pt modelId="{ABB574A2-AF87-4C96-B40A-644A00203DAF}" type="pres">
      <dgm:prSet presAssocID="{AF7D4345-E078-463F-B402-C848BC11CF2E}" presName="parentText" presStyleLbl="node1" presStyleIdx="1" presStyleCnt="2">
        <dgm:presLayoutVars>
          <dgm:chMax val="0"/>
          <dgm:bulletEnabled val="1"/>
        </dgm:presLayoutVars>
      </dgm:prSet>
      <dgm:spPr/>
      <dgm:t>
        <a:bodyPr/>
        <a:lstStyle/>
        <a:p>
          <a:endParaRPr lang="en-US"/>
        </a:p>
      </dgm:t>
    </dgm:pt>
  </dgm:ptLst>
  <dgm:cxnLst>
    <dgm:cxn modelId="{59581BBC-3B84-46BD-8703-5ACE1FF480A4}" type="presOf" srcId="{F8422EAC-830B-4213-A395-F38F46D3EBBA}" destId="{91B492C7-0289-4EE8-AB79-FC20F88269AF}" srcOrd="0" destOrd="0" presId="urn:microsoft.com/office/officeart/2005/8/layout/vList2"/>
    <dgm:cxn modelId="{EBD48F09-75BE-40A2-9E06-B806481C08FB}" type="presOf" srcId="{6343A9AD-2123-41F0-AD95-EEB4E842C1CD}" destId="{FF9B8324-8B33-4F6F-8FD9-42A4396E9AB3}" srcOrd="0" destOrd="0" presId="urn:microsoft.com/office/officeart/2005/8/layout/vList2"/>
    <dgm:cxn modelId="{6F527729-9CF4-4C30-BC56-3F6604F3905B}" srcId="{F8422EAC-830B-4213-A395-F38F46D3EBBA}" destId="{6343A9AD-2123-41F0-AD95-EEB4E842C1CD}" srcOrd="0" destOrd="0" parTransId="{15CB02AC-B6DC-4F87-951A-D859A3AB3A33}" sibTransId="{42E8A90D-F2C1-4911-AA54-8CE89B4E5104}"/>
    <dgm:cxn modelId="{05BD3A50-1FBE-4CE0-962E-AFF369FD74D3}" srcId="{F8422EAC-830B-4213-A395-F38F46D3EBBA}" destId="{AF7D4345-E078-463F-B402-C848BC11CF2E}" srcOrd="1" destOrd="0" parTransId="{0A40921B-8C47-4E80-B67C-F94FDA9B05E0}" sibTransId="{4F4BE0AA-8ABB-4B83-A581-4B31351CB5D7}"/>
    <dgm:cxn modelId="{5696A7BE-5FE1-4402-BC67-B2603DBF4D0E}" type="presOf" srcId="{AF7D4345-E078-463F-B402-C848BC11CF2E}" destId="{ABB574A2-AF87-4C96-B40A-644A00203DAF}" srcOrd="0" destOrd="0" presId="urn:microsoft.com/office/officeart/2005/8/layout/vList2"/>
    <dgm:cxn modelId="{3BDEA96A-E773-4CBB-96BF-76F42CA3E484}" type="presParOf" srcId="{91B492C7-0289-4EE8-AB79-FC20F88269AF}" destId="{FF9B8324-8B33-4F6F-8FD9-42A4396E9AB3}" srcOrd="0" destOrd="0" presId="urn:microsoft.com/office/officeart/2005/8/layout/vList2"/>
    <dgm:cxn modelId="{C85BE015-6DB4-4310-BB65-8A99EC60AB51}" type="presParOf" srcId="{91B492C7-0289-4EE8-AB79-FC20F88269AF}" destId="{AB63C101-F0A5-498D-81C3-065D20DA0608}" srcOrd="1" destOrd="0" presId="urn:microsoft.com/office/officeart/2005/8/layout/vList2"/>
    <dgm:cxn modelId="{B803A9AA-EAE6-423E-81DE-080D182AE7C1}" type="presParOf" srcId="{91B492C7-0289-4EE8-AB79-FC20F88269AF}" destId="{ABB574A2-AF87-4C96-B40A-644A00203DA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E56F0F-E31B-4315-BDA7-81177E6ECECE}"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en-US"/>
        </a:p>
      </dgm:t>
    </dgm:pt>
    <dgm:pt modelId="{D95A4824-65D8-441A-A9FF-23134F07EC4D}">
      <dgm:prSet phldrT="[Text]"/>
      <dgm:spPr/>
      <dgm:t>
        <a:bodyPr/>
        <a:lstStyle/>
        <a:p>
          <a:r>
            <a:rPr lang="en-US" dirty="0" smtClean="0"/>
            <a:t>Thank you!</a:t>
          </a:r>
          <a:endParaRPr lang="en-US" dirty="0"/>
        </a:p>
      </dgm:t>
    </dgm:pt>
    <dgm:pt modelId="{785078F9-6C6A-4230-87BA-F1FBA73E337B}" type="parTrans" cxnId="{76092090-0C77-4637-929A-A2B1D33C94F9}">
      <dgm:prSet/>
      <dgm:spPr/>
      <dgm:t>
        <a:bodyPr/>
        <a:lstStyle/>
        <a:p>
          <a:endParaRPr lang="en-US"/>
        </a:p>
      </dgm:t>
    </dgm:pt>
    <dgm:pt modelId="{178677CF-F3CD-4CE0-ABDE-C4547E65A688}" type="sibTrans" cxnId="{76092090-0C77-4637-929A-A2B1D33C94F9}">
      <dgm:prSet/>
      <dgm:spPr/>
      <dgm:t>
        <a:bodyPr/>
        <a:lstStyle/>
        <a:p>
          <a:endParaRPr lang="en-US"/>
        </a:p>
      </dgm:t>
    </dgm:pt>
    <dgm:pt modelId="{77EDA0BE-4DD6-4B88-A2D1-C8A5EE7388F0}">
      <dgm:prSet phldrT="[Text]"/>
      <dgm:spPr/>
      <dgm:t>
        <a:bodyPr/>
        <a:lstStyle/>
        <a:p>
          <a:r>
            <a:rPr lang="en-US" dirty="0" smtClean="0"/>
            <a:t>jxm1063@psu.edu</a:t>
          </a:r>
          <a:endParaRPr lang="en-US" dirty="0"/>
        </a:p>
      </dgm:t>
    </dgm:pt>
    <dgm:pt modelId="{3D541DDC-87F7-43CC-91A6-349E2171149F}" type="parTrans" cxnId="{3CDC1E84-40AC-4329-B033-106B09357000}">
      <dgm:prSet/>
      <dgm:spPr/>
      <dgm:t>
        <a:bodyPr/>
        <a:lstStyle/>
        <a:p>
          <a:endParaRPr lang="en-US"/>
        </a:p>
      </dgm:t>
    </dgm:pt>
    <dgm:pt modelId="{663FB1AA-EAD1-473D-A7EA-D4E3CF6B144E}" type="sibTrans" cxnId="{3CDC1E84-40AC-4329-B033-106B09357000}">
      <dgm:prSet/>
      <dgm:spPr/>
      <dgm:t>
        <a:bodyPr/>
        <a:lstStyle/>
        <a:p>
          <a:endParaRPr lang="en-US"/>
        </a:p>
      </dgm:t>
    </dgm:pt>
    <dgm:pt modelId="{5DD4D37F-FCC0-4B2C-B9DD-3097079176D0}" type="pres">
      <dgm:prSet presAssocID="{72E56F0F-E31B-4315-BDA7-81177E6ECECE}" presName="diagram" presStyleCnt="0">
        <dgm:presLayoutVars>
          <dgm:dir/>
          <dgm:resizeHandles val="exact"/>
        </dgm:presLayoutVars>
      </dgm:prSet>
      <dgm:spPr/>
      <dgm:t>
        <a:bodyPr/>
        <a:lstStyle/>
        <a:p>
          <a:endParaRPr lang="en-US"/>
        </a:p>
      </dgm:t>
    </dgm:pt>
    <dgm:pt modelId="{23027F07-7568-477A-9A4A-94B8A90DA65A}" type="pres">
      <dgm:prSet presAssocID="{D95A4824-65D8-441A-A9FF-23134F07EC4D}" presName="arrow" presStyleLbl="node1" presStyleIdx="0" presStyleCnt="2" custScaleX="95862" custScaleY="103942" custRadScaleRad="97761" custRadScaleInc="445">
        <dgm:presLayoutVars>
          <dgm:bulletEnabled val="1"/>
        </dgm:presLayoutVars>
      </dgm:prSet>
      <dgm:spPr/>
      <dgm:t>
        <a:bodyPr/>
        <a:lstStyle/>
        <a:p>
          <a:endParaRPr lang="en-US"/>
        </a:p>
      </dgm:t>
    </dgm:pt>
    <dgm:pt modelId="{0C0A893A-9B78-43E1-8BD3-AED4156F620C}" type="pres">
      <dgm:prSet presAssocID="{77EDA0BE-4DD6-4B88-A2D1-C8A5EE7388F0}" presName="arrow" presStyleLbl="node1" presStyleIdx="1" presStyleCnt="2" custScaleY="106916" custRadScaleRad="105699" custRadScaleInc="-259">
        <dgm:presLayoutVars>
          <dgm:bulletEnabled val="1"/>
        </dgm:presLayoutVars>
      </dgm:prSet>
      <dgm:spPr/>
      <dgm:t>
        <a:bodyPr/>
        <a:lstStyle/>
        <a:p>
          <a:endParaRPr lang="en-US"/>
        </a:p>
      </dgm:t>
    </dgm:pt>
  </dgm:ptLst>
  <dgm:cxnLst>
    <dgm:cxn modelId="{DC1CE988-D3B5-4BA2-97D6-4FD778A1089C}" type="presOf" srcId="{D95A4824-65D8-441A-A9FF-23134F07EC4D}" destId="{23027F07-7568-477A-9A4A-94B8A90DA65A}" srcOrd="0" destOrd="0" presId="urn:microsoft.com/office/officeart/2005/8/layout/arrow5"/>
    <dgm:cxn modelId="{743F2303-2386-451D-AE6C-9E42B92453B1}" type="presOf" srcId="{72E56F0F-E31B-4315-BDA7-81177E6ECECE}" destId="{5DD4D37F-FCC0-4B2C-B9DD-3097079176D0}" srcOrd="0" destOrd="0" presId="urn:microsoft.com/office/officeart/2005/8/layout/arrow5"/>
    <dgm:cxn modelId="{9C5FA590-AA28-4966-B63E-5477BA74A7C4}" type="presOf" srcId="{77EDA0BE-4DD6-4B88-A2D1-C8A5EE7388F0}" destId="{0C0A893A-9B78-43E1-8BD3-AED4156F620C}" srcOrd="0" destOrd="0" presId="urn:microsoft.com/office/officeart/2005/8/layout/arrow5"/>
    <dgm:cxn modelId="{76092090-0C77-4637-929A-A2B1D33C94F9}" srcId="{72E56F0F-E31B-4315-BDA7-81177E6ECECE}" destId="{D95A4824-65D8-441A-A9FF-23134F07EC4D}" srcOrd="0" destOrd="0" parTransId="{785078F9-6C6A-4230-87BA-F1FBA73E337B}" sibTransId="{178677CF-F3CD-4CE0-ABDE-C4547E65A688}"/>
    <dgm:cxn modelId="{3CDC1E84-40AC-4329-B033-106B09357000}" srcId="{72E56F0F-E31B-4315-BDA7-81177E6ECECE}" destId="{77EDA0BE-4DD6-4B88-A2D1-C8A5EE7388F0}" srcOrd="1" destOrd="0" parTransId="{3D541DDC-87F7-43CC-91A6-349E2171149F}" sibTransId="{663FB1AA-EAD1-473D-A7EA-D4E3CF6B144E}"/>
    <dgm:cxn modelId="{69669952-12EA-4EBC-8B7B-B04C53C04B33}" type="presParOf" srcId="{5DD4D37F-FCC0-4B2C-B9DD-3097079176D0}" destId="{23027F07-7568-477A-9A4A-94B8A90DA65A}" srcOrd="0" destOrd="0" presId="urn:microsoft.com/office/officeart/2005/8/layout/arrow5"/>
    <dgm:cxn modelId="{70EF6DBC-CFC8-4322-824E-77583AA3380C}" type="presParOf" srcId="{5DD4D37F-FCC0-4B2C-B9DD-3097079176D0}" destId="{0C0A893A-9B78-43E1-8BD3-AED4156F620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95F39-F433-4591-B8C6-9CE7985F29A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B6A42C0-AE92-4601-B0E8-C0DE82747BB3}">
      <dgm:prSet phldrT="[Text]"/>
      <dgm:spPr/>
      <dgm:t>
        <a:bodyPr/>
        <a:lstStyle/>
        <a:p>
          <a:r>
            <a:rPr lang="en-US" dirty="0" smtClean="0"/>
            <a:t>Dewey, 1933</a:t>
          </a:r>
          <a:endParaRPr lang="en-US" dirty="0"/>
        </a:p>
      </dgm:t>
    </dgm:pt>
    <dgm:pt modelId="{A5E28C61-3FEB-4F8A-98C4-A7E3FC6720CB}" type="parTrans" cxnId="{1450FC73-266D-4018-B5AF-81CB72700523}">
      <dgm:prSet/>
      <dgm:spPr/>
      <dgm:t>
        <a:bodyPr/>
        <a:lstStyle/>
        <a:p>
          <a:endParaRPr lang="en-US"/>
        </a:p>
      </dgm:t>
    </dgm:pt>
    <dgm:pt modelId="{59BF5590-FEBD-4296-9935-8BBD53A1D31F}" type="sibTrans" cxnId="{1450FC73-266D-4018-B5AF-81CB72700523}">
      <dgm:prSet/>
      <dgm:spPr/>
      <dgm:t>
        <a:bodyPr/>
        <a:lstStyle/>
        <a:p>
          <a:endParaRPr lang="en-US"/>
        </a:p>
      </dgm:t>
    </dgm:pt>
    <dgm:pt modelId="{70F50897-A62E-4C45-8846-4BFB7F13302B}">
      <dgm:prSet phldrT="[Text]" custT="1"/>
      <dgm:spPr/>
      <dgm:t>
        <a:bodyPr/>
        <a:lstStyle/>
        <a:p>
          <a:r>
            <a:rPr lang="en-US" sz="1600" dirty="0" smtClean="0"/>
            <a:t>“We never educate directly, but indirectly by means of the environment.  Whether we permit chance environments to do the work, or whether we design environments for a purpose makes a great difference.”  </a:t>
          </a:r>
          <a:endParaRPr lang="en-US" sz="1600" dirty="0"/>
        </a:p>
      </dgm:t>
    </dgm:pt>
    <dgm:pt modelId="{172DB897-81A4-4D74-A783-A7863F788E95}" type="parTrans" cxnId="{52ED410B-FE79-4347-870C-458B319414A2}">
      <dgm:prSet/>
      <dgm:spPr/>
      <dgm:t>
        <a:bodyPr/>
        <a:lstStyle/>
        <a:p>
          <a:endParaRPr lang="en-US"/>
        </a:p>
      </dgm:t>
    </dgm:pt>
    <dgm:pt modelId="{C6B68CC0-2CD7-4226-8FB6-C8BF4CA66532}" type="sibTrans" cxnId="{52ED410B-FE79-4347-870C-458B319414A2}">
      <dgm:prSet/>
      <dgm:spPr/>
      <dgm:t>
        <a:bodyPr/>
        <a:lstStyle/>
        <a:p>
          <a:endParaRPr lang="en-US"/>
        </a:p>
      </dgm:t>
    </dgm:pt>
    <dgm:pt modelId="{FD7B2B6E-C3FA-4481-B932-712D397AFBAB}">
      <dgm:prSet phldrT="[Text]"/>
      <dgm:spPr/>
      <dgm:t>
        <a:bodyPr/>
        <a:lstStyle/>
        <a:p>
          <a:r>
            <a:rPr lang="en-US" dirty="0" smtClean="0"/>
            <a:t>Winston</a:t>
          </a:r>
        </a:p>
        <a:p>
          <a:r>
            <a:rPr lang="en-US" dirty="0" smtClean="0"/>
            <a:t>Churchill</a:t>
          </a:r>
          <a:endParaRPr lang="en-US" dirty="0"/>
        </a:p>
      </dgm:t>
    </dgm:pt>
    <dgm:pt modelId="{E9341BEC-1462-4150-8FAD-E27A95F99391}" type="parTrans" cxnId="{5E3BC03B-DA33-4CFD-BDBB-318C50484520}">
      <dgm:prSet/>
      <dgm:spPr/>
      <dgm:t>
        <a:bodyPr/>
        <a:lstStyle/>
        <a:p>
          <a:endParaRPr lang="en-US"/>
        </a:p>
      </dgm:t>
    </dgm:pt>
    <dgm:pt modelId="{41FD409B-BB9F-4843-AABC-17007F72BD7E}" type="sibTrans" cxnId="{5E3BC03B-DA33-4CFD-BDBB-318C50484520}">
      <dgm:prSet/>
      <dgm:spPr/>
      <dgm:t>
        <a:bodyPr/>
        <a:lstStyle/>
        <a:p>
          <a:endParaRPr lang="en-US"/>
        </a:p>
      </dgm:t>
    </dgm:pt>
    <dgm:pt modelId="{B9C51A1D-4F36-4A41-A6BF-3A409030238B}">
      <dgm:prSet phldrT="[Text]"/>
      <dgm:spPr/>
      <dgm:t>
        <a:bodyPr/>
        <a:lstStyle/>
        <a:p>
          <a:r>
            <a:rPr lang="en-US" dirty="0" smtClean="0"/>
            <a:t>“We</a:t>
          </a:r>
          <a:r>
            <a:rPr lang="en-US" baseline="0" dirty="0" smtClean="0"/>
            <a:t> shape our buildings and then they shape us.”</a:t>
          </a:r>
          <a:endParaRPr lang="en-US" dirty="0"/>
        </a:p>
      </dgm:t>
    </dgm:pt>
    <dgm:pt modelId="{53A504F5-9AFE-4239-8FC4-41243CBE8C00}" type="parTrans" cxnId="{9EFB83F5-6777-45B4-9369-C200479384B9}">
      <dgm:prSet/>
      <dgm:spPr/>
      <dgm:t>
        <a:bodyPr/>
        <a:lstStyle/>
        <a:p>
          <a:endParaRPr lang="en-US"/>
        </a:p>
      </dgm:t>
    </dgm:pt>
    <dgm:pt modelId="{829B7687-DE1C-4221-848E-3FE73AF5472B}" type="sibTrans" cxnId="{9EFB83F5-6777-45B4-9369-C200479384B9}">
      <dgm:prSet/>
      <dgm:spPr/>
      <dgm:t>
        <a:bodyPr/>
        <a:lstStyle/>
        <a:p>
          <a:endParaRPr lang="en-US"/>
        </a:p>
      </dgm:t>
    </dgm:pt>
    <dgm:pt modelId="{DF25326B-AD0E-42FD-A415-86E9FEFEDA9A}">
      <dgm:prSet phldrT="[Text]"/>
      <dgm:spPr/>
      <dgm:t>
        <a:bodyPr/>
        <a:lstStyle/>
        <a:p>
          <a:r>
            <a:rPr lang="en-US" dirty="0" smtClean="0"/>
            <a:t>Strange &amp; Banning, 2001</a:t>
          </a:r>
          <a:endParaRPr lang="en-US" dirty="0"/>
        </a:p>
      </dgm:t>
    </dgm:pt>
    <dgm:pt modelId="{513CEEEE-E54B-4570-9318-5BAE668A2276}" type="parTrans" cxnId="{3B44D09F-2493-43FD-A68C-DCC3C8BDBD39}">
      <dgm:prSet/>
      <dgm:spPr/>
      <dgm:t>
        <a:bodyPr/>
        <a:lstStyle/>
        <a:p>
          <a:endParaRPr lang="en-US"/>
        </a:p>
      </dgm:t>
    </dgm:pt>
    <dgm:pt modelId="{B441DEB4-335A-4922-9A52-06FDFEFF4E11}" type="sibTrans" cxnId="{3B44D09F-2493-43FD-A68C-DCC3C8BDBD39}">
      <dgm:prSet/>
      <dgm:spPr/>
      <dgm:t>
        <a:bodyPr/>
        <a:lstStyle/>
        <a:p>
          <a:endParaRPr lang="en-US"/>
        </a:p>
      </dgm:t>
    </dgm:pt>
    <dgm:pt modelId="{9B92F0B9-4ED8-49E3-A729-838426C7D859}">
      <dgm:prSet phldrT="[Text]" custT="1"/>
      <dgm:spPr/>
      <dgm:t>
        <a:bodyPr/>
        <a:lstStyle/>
        <a:p>
          <a:r>
            <a:rPr lang="en-US" sz="2000" dirty="0" smtClean="0"/>
            <a:t>“Students deserve nothing less than an educational environment that is affirming, energizing, challenging and productive.”  </a:t>
          </a:r>
          <a:endParaRPr lang="en-US" sz="2000" dirty="0"/>
        </a:p>
      </dgm:t>
    </dgm:pt>
    <dgm:pt modelId="{2C1E50A7-862D-41C8-B150-12EF8333FB39}" type="parTrans" cxnId="{5E8E2CE4-49BA-49C7-8BF1-D6E157EC14E5}">
      <dgm:prSet/>
      <dgm:spPr/>
      <dgm:t>
        <a:bodyPr/>
        <a:lstStyle/>
        <a:p>
          <a:endParaRPr lang="en-US"/>
        </a:p>
      </dgm:t>
    </dgm:pt>
    <dgm:pt modelId="{A35764A2-12E1-48CA-9E39-6C96C547FD69}" type="sibTrans" cxnId="{5E8E2CE4-49BA-49C7-8BF1-D6E157EC14E5}">
      <dgm:prSet/>
      <dgm:spPr/>
      <dgm:t>
        <a:bodyPr/>
        <a:lstStyle/>
        <a:p>
          <a:endParaRPr lang="en-US"/>
        </a:p>
      </dgm:t>
    </dgm:pt>
    <dgm:pt modelId="{F90E51DA-7B0F-42A2-8E35-5A6E8E492EE4}" type="pres">
      <dgm:prSet presAssocID="{CFD95F39-F433-4591-B8C6-9CE7985F29A2}" presName="Name0" presStyleCnt="0">
        <dgm:presLayoutVars>
          <dgm:dir/>
          <dgm:animLvl val="lvl"/>
          <dgm:resizeHandles val="exact"/>
        </dgm:presLayoutVars>
      </dgm:prSet>
      <dgm:spPr/>
      <dgm:t>
        <a:bodyPr/>
        <a:lstStyle/>
        <a:p>
          <a:endParaRPr lang="en-US"/>
        </a:p>
      </dgm:t>
    </dgm:pt>
    <dgm:pt modelId="{0B734692-52B6-43B4-B92C-DE43FE75A430}" type="pres">
      <dgm:prSet presAssocID="{7B6A42C0-AE92-4601-B0E8-C0DE82747BB3}" presName="linNode" presStyleCnt="0"/>
      <dgm:spPr/>
    </dgm:pt>
    <dgm:pt modelId="{C2D423BC-E6BC-4793-919C-F83156A0D60E}" type="pres">
      <dgm:prSet presAssocID="{7B6A42C0-AE92-4601-B0E8-C0DE82747BB3}" presName="parentText" presStyleLbl="node1" presStyleIdx="0" presStyleCnt="3" custScaleX="50014" custLinFactNeighborX="-58" custLinFactNeighborY="-152">
        <dgm:presLayoutVars>
          <dgm:chMax val="1"/>
          <dgm:bulletEnabled val="1"/>
        </dgm:presLayoutVars>
      </dgm:prSet>
      <dgm:spPr/>
      <dgm:t>
        <a:bodyPr/>
        <a:lstStyle/>
        <a:p>
          <a:endParaRPr lang="en-US"/>
        </a:p>
      </dgm:t>
    </dgm:pt>
    <dgm:pt modelId="{509D8962-F9A8-4E73-BF35-D2DF15C327D1}" type="pres">
      <dgm:prSet presAssocID="{7B6A42C0-AE92-4601-B0E8-C0DE82747BB3}" presName="descendantText" presStyleLbl="alignAccFollowNode1" presStyleIdx="0" presStyleCnt="3">
        <dgm:presLayoutVars>
          <dgm:bulletEnabled val="1"/>
        </dgm:presLayoutVars>
      </dgm:prSet>
      <dgm:spPr/>
      <dgm:t>
        <a:bodyPr/>
        <a:lstStyle/>
        <a:p>
          <a:endParaRPr lang="en-US"/>
        </a:p>
      </dgm:t>
    </dgm:pt>
    <dgm:pt modelId="{AD20695E-7E0F-42B5-A41D-EF05874B07BD}" type="pres">
      <dgm:prSet presAssocID="{59BF5590-FEBD-4296-9935-8BBD53A1D31F}" presName="sp" presStyleCnt="0"/>
      <dgm:spPr/>
    </dgm:pt>
    <dgm:pt modelId="{0DBF8C44-D5BB-4C81-9FC1-542BB3032F65}" type="pres">
      <dgm:prSet presAssocID="{FD7B2B6E-C3FA-4481-B932-712D397AFBAB}" presName="linNode" presStyleCnt="0"/>
      <dgm:spPr/>
    </dgm:pt>
    <dgm:pt modelId="{7FE34AA7-BB1D-45DF-8667-A34C02BBB0A9}" type="pres">
      <dgm:prSet presAssocID="{FD7B2B6E-C3FA-4481-B932-712D397AFBAB}" presName="parentText" presStyleLbl="node1" presStyleIdx="1" presStyleCnt="3" custScaleX="49545">
        <dgm:presLayoutVars>
          <dgm:chMax val="1"/>
          <dgm:bulletEnabled val="1"/>
        </dgm:presLayoutVars>
      </dgm:prSet>
      <dgm:spPr/>
      <dgm:t>
        <a:bodyPr/>
        <a:lstStyle/>
        <a:p>
          <a:endParaRPr lang="en-US"/>
        </a:p>
      </dgm:t>
    </dgm:pt>
    <dgm:pt modelId="{76C905C6-AC04-4ADA-A91E-9C7DF2C9DF5E}" type="pres">
      <dgm:prSet presAssocID="{FD7B2B6E-C3FA-4481-B932-712D397AFBAB}" presName="descendantText" presStyleLbl="alignAccFollowNode1" presStyleIdx="1" presStyleCnt="3">
        <dgm:presLayoutVars>
          <dgm:bulletEnabled val="1"/>
        </dgm:presLayoutVars>
      </dgm:prSet>
      <dgm:spPr/>
      <dgm:t>
        <a:bodyPr/>
        <a:lstStyle/>
        <a:p>
          <a:endParaRPr lang="en-US"/>
        </a:p>
      </dgm:t>
    </dgm:pt>
    <dgm:pt modelId="{CA1493A4-05D5-44EE-A802-8963726C2111}" type="pres">
      <dgm:prSet presAssocID="{41FD409B-BB9F-4843-AABC-17007F72BD7E}" presName="sp" presStyleCnt="0"/>
      <dgm:spPr/>
    </dgm:pt>
    <dgm:pt modelId="{B14D675F-71AB-4860-A8A4-615E5813C585}" type="pres">
      <dgm:prSet presAssocID="{DF25326B-AD0E-42FD-A415-86E9FEFEDA9A}" presName="linNode" presStyleCnt="0"/>
      <dgm:spPr/>
    </dgm:pt>
    <dgm:pt modelId="{5802F2FD-D986-47B0-A112-18BD8DB91B45}" type="pres">
      <dgm:prSet presAssocID="{DF25326B-AD0E-42FD-A415-86E9FEFEDA9A}" presName="parentText" presStyleLbl="node1" presStyleIdx="2" presStyleCnt="3" custScaleX="49545">
        <dgm:presLayoutVars>
          <dgm:chMax val="1"/>
          <dgm:bulletEnabled val="1"/>
        </dgm:presLayoutVars>
      </dgm:prSet>
      <dgm:spPr/>
      <dgm:t>
        <a:bodyPr/>
        <a:lstStyle/>
        <a:p>
          <a:endParaRPr lang="en-US"/>
        </a:p>
      </dgm:t>
    </dgm:pt>
    <dgm:pt modelId="{8711ED90-5EAF-4A75-83AF-985BDE351FC5}" type="pres">
      <dgm:prSet presAssocID="{DF25326B-AD0E-42FD-A415-86E9FEFEDA9A}" presName="descendantText" presStyleLbl="alignAccFollowNode1" presStyleIdx="2" presStyleCnt="3">
        <dgm:presLayoutVars>
          <dgm:bulletEnabled val="1"/>
        </dgm:presLayoutVars>
      </dgm:prSet>
      <dgm:spPr/>
      <dgm:t>
        <a:bodyPr/>
        <a:lstStyle/>
        <a:p>
          <a:endParaRPr lang="en-US"/>
        </a:p>
      </dgm:t>
    </dgm:pt>
  </dgm:ptLst>
  <dgm:cxnLst>
    <dgm:cxn modelId="{52ED410B-FE79-4347-870C-458B319414A2}" srcId="{7B6A42C0-AE92-4601-B0E8-C0DE82747BB3}" destId="{70F50897-A62E-4C45-8846-4BFB7F13302B}" srcOrd="0" destOrd="0" parTransId="{172DB897-81A4-4D74-A783-A7863F788E95}" sibTransId="{C6B68CC0-2CD7-4226-8FB6-C8BF4CA66532}"/>
    <dgm:cxn modelId="{9EFB83F5-6777-45B4-9369-C200479384B9}" srcId="{FD7B2B6E-C3FA-4481-B932-712D397AFBAB}" destId="{B9C51A1D-4F36-4A41-A6BF-3A409030238B}" srcOrd="0" destOrd="0" parTransId="{53A504F5-9AFE-4239-8FC4-41243CBE8C00}" sibTransId="{829B7687-DE1C-4221-848E-3FE73AF5472B}"/>
    <dgm:cxn modelId="{76BCFD29-8F9D-49A5-9D8D-CA301A86E973}" type="presOf" srcId="{CFD95F39-F433-4591-B8C6-9CE7985F29A2}" destId="{F90E51DA-7B0F-42A2-8E35-5A6E8E492EE4}" srcOrd="0" destOrd="0" presId="urn:microsoft.com/office/officeart/2005/8/layout/vList5"/>
    <dgm:cxn modelId="{1450FC73-266D-4018-B5AF-81CB72700523}" srcId="{CFD95F39-F433-4591-B8C6-9CE7985F29A2}" destId="{7B6A42C0-AE92-4601-B0E8-C0DE82747BB3}" srcOrd="0" destOrd="0" parTransId="{A5E28C61-3FEB-4F8A-98C4-A7E3FC6720CB}" sibTransId="{59BF5590-FEBD-4296-9935-8BBD53A1D31F}"/>
    <dgm:cxn modelId="{E41A2ACB-910D-4D04-816E-EEC5961E2F16}" type="presOf" srcId="{7B6A42C0-AE92-4601-B0E8-C0DE82747BB3}" destId="{C2D423BC-E6BC-4793-919C-F83156A0D60E}" srcOrd="0" destOrd="0" presId="urn:microsoft.com/office/officeart/2005/8/layout/vList5"/>
    <dgm:cxn modelId="{05A73B06-038A-4CFF-A64D-4A27E0A7542E}" type="presOf" srcId="{B9C51A1D-4F36-4A41-A6BF-3A409030238B}" destId="{76C905C6-AC04-4ADA-A91E-9C7DF2C9DF5E}" srcOrd="0" destOrd="0" presId="urn:microsoft.com/office/officeart/2005/8/layout/vList5"/>
    <dgm:cxn modelId="{3574A391-BD5F-4EF8-9DB1-CC4484827285}" type="presOf" srcId="{70F50897-A62E-4C45-8846-4BFB7F13302B}" destId="{509D8962-F9A8-4E73-BF35-D2DF15C327D1}" srcOrd="0" destOrd="0" presId="urn:microsoft.com/office/officeart/2005/8/layout/vList5"/>
    <dgm:cxn modelId="{6EA13D62-5997-4FF1-A2B8-F7EFCA36030B}" type="presOf" srcId="{9B92F0B9-4ED8-49E3-A729-838426C7D859}" destId="{8711ED90-5EAF-4A75-83AF-985BDE351FC5}" srcOrd="0" destOrd="0" presId="urn:microsoft.com/office/officeart/2005/8/layout/vList5"/>
    <dgm:cxn modelId="{5E8E2CE4-49BA-49C7-8BF1-D6E157EC14E5}" srcId="{DF25326B-AD0E-42FD-A415-86E9FEFEDA9A}" destId="{9B92F0B9-4ED8-49E3-A729-838426C7D859}" srcOrd="0" destOrd="0" parTransId="{2C1E50A7-862D-41C8-B150-12EF8333FB39}" sibTransId="{A35764A2-12E1-48CA-9E39-6C96C547FD69}"/>
    <dgm:cxn modelId="{5E3BC03B-DA33-4CFD-BDBB-318C50484520}" srcId="{CFD95F39-F433-4591-B8C6-9CE7985F29A2}" destId="{FD7B2B6E-C3FA-4481-B932-712D397AFBAB}" srcOrd="1" destOrd="0" parTransId="{E9341BEC-1462-4150-8FAD-E27A95F99391}" sibTransId="{41FD409B-BB9F-4843-AABC-17007F72BD7E}"/>
    <dgm:cxn modelId="{2B8235CC-B671-4034-A02A-8BAF089162E6}" type="presOf" srcId="{FD7B2B6E-C3FA-4481-B932-712D397AFBAB}" destId="{7FE34AA7-BB1D-45DF-8667-A34C02BBB0A9}" srcOrd="0" destOrd="0" presId="urn:microsoft.com/office/officeart/2005/8/layout/vList5"/>
    <dgm:cxn modelId="{498BD3E8-B3BE-4283-875D-638D04ACD6E4}" type="presOf" srcId="{DF25326B-AD0E-42FD-A415-86E9FEFEDA9A}" destId="{5802F2FD-D986-47B0-A112-18BD8DB91B45}" srcOrd="0" destOrd="0" presId="urn:microsoft.com/office/officeart/2005/8/layout/vList5"/>
    <dgm:cxn modelId="{3B44D09F-2493-43FD-A68C-DCC3C8BDBD39}" srcId="{CFD95F39-F433-4591-B8C6-9CE7985F29A2}" destId="{DF25326B-AD0E-42FD-A415-86E9FEFEDA9A}" srcOrd="2" destOrd="0" parTransId="{513CEEEE-E54B-4570-9318-5BAE668A2276}" sibTransId="{B441DEB4-335A-4922-9A52-06FDFEFF4E11}"/>
    <dgm:cxn modelId="{3C22F60E-CE5D-45E5-A5D1-ABCF79F5F666}" type="presParOf" srcId="{F90E51DA-7B0F-42A2-8E35-5A6E8E492EE4}" destId="{0B734692-52B6-43B4-B92C-DE43FE75A430}" srcOrd="0" destOrd="0" presId="urn:microsoft.com/office/officeart/2005/8/layout/vList5"/>
    <dgm:cxn modelId="{A73ECE71-EA46-40AC-816C-42137CB78063}" type="presParOf" srcId="{0B734692-52B6-43B4-B92C-DE43FE75A430}" destId="{C2D423BC-E6BC-4793-919C-F83156A0D60E}" srcOrd="0" destOrd="0" presId="urn:microsoft.com/office/officeart/2005/8/layout/vList5"/>
    <dgm:cxn modelId="{8B5ADC25-746E-46B5-9CDE-AC7921CD85B2}" type="presParOf" srcId="{0B734692-52B6-43B4-B92C-DE43FE75A430}" destId="{509D8962-F9A8-4E73-BF35-D2DF15C327D1}" srcOrd="1" destOrd="0" presId="urn:microsoft.com/office/officeart/2005/8/layout/vList5"/>
    <dgm:cxn modelId="{43277D60-CA59-49EF-AA12-66A7D5CE230E}" type="presParOf" srcId="{F90E51DA-7B0F-42A2-8E35-5A6E8E492EE4}" destId="{AD20695E-7E0F-42B5-A41D-EF05874B07BD}" srcOrd="1" destOrd="0" presId="urn:microsoft.com/office/officeart/2005/8/layout/vList5"/>
    <dgm:cxn modelId="{BFBF4FDD-761C-4157-87D5-BCC80D048D64}" type="presParOf" srcId="{F90E51DA-7B0F-42A2-8E35-5A6E8E492EE4}" destId="{0DBF8C44-D5BB-4C81-9FC1-542BB3032F65}" srcOrd="2" destOrd="0" presId="urn:microsoft.com/office/officeart/2005/8/layout/vList5"/>
    <dgm:cxn modelId="{6DB6CDB4-88AF-4ABA-B6AC-9207B53FF412}" type="presParOf" srcId="{0DBF8C44-D5BB-4C81-9FC1-542BB3032F65}" destId="{7FE34AA7-BB1D-45DF-8667-A34C02BBB0A9}" srcOrd="0" destOrd="0" presId="urn:microsoft.com/office/officeart/2005/8/layout/vList5"/>
    <dgm:cxn modelId="{D27B7904-83B5-446B-B866-B037930704E0}" type="presParOf" srcId="{0DBF8C44-D5BB-4C81-9FC1-542BB3032F65}" destId="{76C905C6-AC04-4ADA-A91E-9C7DF2C9DF5E}" srcOrd="1" destOrd="0" presId="urn:microsoft.com/office/officeart/2005/8/layout/vList5"/>
    <dgm:cxn modelId="{3DB9AA00-CDAD-41F3-900C-44511775640B}" type="presParOf" srcId="{F90E51DA-7B0F-42A2-8E35-5A6E8E492EE4}" destId="{CA1493A4-05D5-44EE-A802-8963726C2111}" srcOrd="3" destOrd="0" presId="urn:microsoft.com/office/officeart/2005/8/layout/vList5"/>
    <dgm:cxn modelId="{5D63CDD6-C0AC-4815-A643-43178E32B03C}" type="presParOf" srcId="{F90E51DA-7B0F-42A2-8E35-5A6E8E492EE4}" destId="{B14D675F-71AB-4860-A8A4-615E5813C585}" srcOrd="4" destOrd="0" presId="urn:microsoft.com/office/officeart/2005/8/layout/vList5"/>
    <dgm:cxn modelId="{73BFB43F-A21F-44A8-8F99-DF0E15B994A6}" type="presParOf" srcId="{B14D675F-71AB-4860-A8A4-615E5813C585}" destId="{5802F2FD-D986-47B0-A112-18BD8DB91B45}" srcOrd="0" destOrd="0" presId="urn:microsoft.com/office/officeart/2005/8/layout/vList5"/>
    <dgm:cxn modelId="{B5A4A95E-7E29-4B3B-850D-0452DE1EC746}" type="presParOf" srcId="{B14D675F-71AB-4860-A8A4-615E5813C585}" destId="{8711ED90-5EAF-4A75-83AF-985BDE351F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47F46-5625-4A10-89E3-9590684DD2F3}" type="doc">
      <dgm:prSet loTypeId="urn:microsoft.com/office/officeart/2005/8/layout/default#3" loCatId="list" qsTypeId="urn:microsoft.com/office/officeart/2005/8/quickstyle/simple1" qsCatId="simple" csTypeId="urn:microsoft.com/office/officeart/2005/8/colors/colorful5" csCatId="colorful" phldr="1"/>
      <dgm:spPr/>
      <dgm:t>
        <a:bodyPr/>
        <a:lstStyle/>
        <a:p>
          <a:endParaRPr lang="en-US"/>
        </a:p>
      </dgm:t>
    </dgm:pt>
    <dgm:pt modelId="{BFD7E43F-B32A-4C64-A1C8-CCF8907FFBED}">
      <dgm:prSet phldrT="[Text]"/>
      <dgm:spPr/>
      <dgm:t>
        <a:bodyPr/>
        <a:lstStyle/>
        <a:p>
          <a:endParaRPr lang="en-US" dirty="0" smtClean="0"/>
        </a:p>
        <a:p>
          <a:r>
            <a:rPr lang="en-US" dirty="0" smtClean="0"/>
            <a:t>Unenlightened</a:t>
          </a:r>
        </a:p>
        <a:p>
          <a:endParaRPr lang="en-US" dirty="0"/>
        </a:p>
      </dgm:t>
    </dgm:pt>
    <dgm:pt modelId="{1B843585-C2F7-47A5-94F5-612E1B4E1A22}" type="parTrans" cxnId="{61D916B3-D486-4DD3-8940-18DADC79024D}">
      <dgm:prSet/>
      <dgm:spPr/>
      <dgm:t>
        <a:bodyPr/>
        <a:lstStyle/>
        <a:p>
          <a:endParaRPr lang="en-US"/>
        </a:p>
      </dgm:t>
    </dgm:pt>
    <dgm:pt modelId="{76CE34D0-6192-4D72-B4D1-73BFC278F17A}" type="sibTrans" cxnId="{61D916B3-D486-4DD3-8940-18DADC79024D}">
      <dgm:prSet/>
      <dgm:spPr/>
      <dgm:t>
        <a:bodyPr/>
        <a:lstStyle/>
        <a:p>
          <a:endParaRPr lang="en-US"/>
        </a:p>
      </dgm:t>
    </dgm:pt>
    <dgm:pt modelId="{7FFA0205-0D8C-4314-9B7D-FCF8E2B9CC91}">
      <dgm:prSet phldrT="[Text]"/>
      <dgm:spPr/>
      <dgm:t>
        <a:bodyPr/>
        <a:lstStyle/>
        <a:p>
          <a:r>
            <a:rPr lang="en-US" dirty="0" smtClean="0"/>
            <a:t>Adjustment</a:t>
          </a:r>
        </a:p>
      </dgm:t>
    </dgm:pt>
    <dgm:pt modelId="{03AB63A3-A9A7-47F1-8549-735FDAAB55A4}" type="parTrans" cxnId="{B708B604-801A-415F-927E-AD65E072DD2C}">
      <dgm:prSet/>
      <dgm:spPr/>
      <dgm:t>
        <a:bodyPr/>
        <a:lstStyle/>
        <a:p>
          <a:endParaRPr lang="en-US"/>
        </a:p>
      </dgm:t>
    </dgm:pt>
    <dgm:pt modelId="{7A0F775D-327E-46CA-AD44-1BD3736C58A2}" type="sibTrans" cxnId="{B708B604-801A-415F-927E-AD65E072DD2C}">
      <dgm:prSet/>
      <dgm:spPr/>
      <dgm:t>
        <a:bodyPr/>
        <a:lstStyle/>
        <a:p>
          <a:endParaRPr lang="en-US"/>
        </a:p>
      </dgm:t>
    </dgm:pt>
    <dgm:pt modelId="{DF2F2589-4EAF-4C51-96EA-7B5AD5F1BF07}">
      <dgm:prSet phldrT="[Text]"/>
      <dgm:spPr/>
      <dgm:t>
        <a:bodyPr/>
        <a:lstStyle/>
        <a:p>
          <a:r>
            <a:rPr lang="en-US" dirty="0" smtClean="0"/>
            <a:t>Developmental</a:t>
          </a:r>
          <a:endParaRPr lang="en-US" dirty="0"/>
        </a:p>
      </dgm:t>
    </dgm:pt>
    <dgm:pt modelId="{7E82D25A-EB98-4D92-9E07-9CE9761FB77C}" type="parTrans" cxnId="{3A0E920D-7B58-49D4-9A5D-4466E8A161CD}">
      <dgm:prSet/>
      <dgm:spPr/>
      <dgm:t>
        <a:bodyPr/>
        <a:lstStyle/>
        <a:p>
          <a:endParaRPr lang="en-US"/>
        </a:p>
      </dgm:t>
    </dgm:pt>
    <dgm:pt modelId="{B716B9CB-6F9A-4896-B148-7FAF4B0A8227}" type="sibTrans" cxnId="{3A0E920D-7B58-49D4-9A5D-4466E8A161CD}">
      <dgm:prSet/>
      <dgm:spPr/>
      <dgm:t>
        <a:bodyPr/>
        <a:lstStyle/>
        <a:p>
          <a:endParaRPr lang="en-US"/>
        </a:p>
      </dgm:t>
    </dgm:pt>
    <dgm:pt modelId="{BD77F42D-0D82-4A5E-8544-E60621A5076F}">
      <dgm:prSet phldrT="[Text]"/>
      <dgm:spPr/>
      <dgm:t>
        <a:bodyPr/>
        <a:lstStyle/>
        <a:p>
          <a:r>
            <a:rPr lang="en-US" dirty="0" smtClean="0"/>
            <a:t>Ecological</a:t>
          </a:r>
          <a:endParaRPr lang="en-US" dirty="0"/>
        </a:p>
      </dgm:t>
    </dgm:pt>
    <dgm:pt modelId="{9E6A33D8-B473-4569-BB5E-146D6C17134C}" type="parTrans" cxnId="{0FF85A27-B8B4-4147-BB75-BD69AD3BF494}">
      <dgm:prSet/>
      <dgm:spPr/>
      <dgm:t>
        <a:bodyPr/>
        <a:lstStyle/>
        <a:p>
          <a:endParaRPr lang="en-US"/>
        </a:p>
      </dgm:t>
    </dgm:pt>
    <dgm:pt modelId="{E1AD938A-4ED5-4076-934E-55643C774D5A}" type="sibTrans" cxnId="{0FF85A27-B8B4-4147-BB75-BD69AD3BF494}">
      <dgm:prSet/>
      <dgm:spPr/>
      <dgm:t>
        <a:bodyPr/>
        <a:lstStyle/>
        <a:p>
          <a:endParaRPr lang="en-US"/>
        </a:p>
      </dgm:t>
    </dgm:pt>
    <dgm:pt modelId="{610EAA7B-CB2E-4128-B8E3-BD06B98BDAA6}" type="pres">
      <dgm:prSet presAssocID="{CA747F46-5625-4A10-89E3-9590684DD2F3}" presName="diagram" presStyleCnt="0">
        <dgm:presLayoutVars>
          <dgm:dir/>
          <dgm:resizeHandles val="exact"/>
        </dgm:presLayoutVars>
      </dgm:prSet>
      <dgm:spPr/>
      <dgm:t>
        <a:bodyPr/>
        <a:lstStyle/>
        <a:p>
          <a:endParaRPr lang="en-US"/>
        </a:p>
      </dgm:t>
    </dgm:pt>
    <dgm:pt modelId="{85F2E027-6A52-4770-A088-8BFA4A81DEA9}" type="pres">
      <dgm:prSet presAssocID="{BFD7E43F-B32A-4C64-A1C8-CCF8907FFBED}" presName="node" presStyleLbl="node1" presStyleIdx="0" presStyleCnt="4">
        <dgm:presLayoutVars>
          <dgm:bulletEnabled val="1"/>
        </dgm:presLayoutVars>
      </dgm:prSet>
      <dgm:spPr/>
      <dgm:t>
        <a:bodyPr/>
        <a:lstStyle/>
        <a:p>
          <a:endParaRPr lang="en-US"/>
        </a:p>
      </dgm:t>
    </dgm:pt>
    <dgm:pt modelId="{A099CCFD-AD82-4293-B949-DEF837CA11FC}" type="pres">
      <dgm:prSet presAssocID="{76CE34D0-6192-4D72-B4D1-73BFC278F17A}" presName="sibTrans" presStyleCnt="0"/>
      <dgm:spPr/>
    </dgm:pt>
    <dgm:pt modelId="{51DCBCE3-2EF0-406A-A4B3-567A27131891}" type="pres">
      <dgm:prSet presAssocID="{7FFA0205-0D8C-4314-9B7D-FCF8E2B9CC91}" presName="node" presStyleLbl="node1" presStyleIdx="1" presStyleCnt="4">
        <dgm:presLayoutVars>
          <dgm:bulletEnabled val="1"/>
        </dgm:presLayoutVars>
      </dgm:prSet>
      <dgm:spPr/>
      <dgm:t>
        <a:bodyPr/>
        <a:lstStyle/>
        <a:p>
          <a:endParaRPr lang="en-US"/>
        </a:p>
      </dgm:t>
    </dgm:pt>
    <dgm:pt modelId="{55717D26-7469-4400-AEDA-1EC870C2B83D}" type="pres">
      <dgm:prSet presAssocID="{7A0F775D-327E-46CA-AD44-1BD3736C58A2}" presName="sibTrans" presStyleCnt="0"/>
      <dgm:spPr/>
    </dgm:pt>
    <dgm:pt modelId="{9B2DE434-987A-47FC-BDA9-824C997D1A96}" type="pres">
      <dgm:prSet presAssocID="{DF2F2589-4EAF-4C51-96EA-7B5AD5F1BF07}" presName="node" presStyleLbl="node1" presStyleIdx="2" presStyleCnt="4" custLinFactNeighborX="-766" custLinFactNeighborY="-8484">
        <dgm:presLayoutVars>
          <dgm:bulletEnabled val="1"/>
        </dgm:presLayoutVars>
      </dgm:prSet>
      <dgm:spPr/>
      <dgm:t>
        <a:bodyPr/>
        <a:lstStyle/>
        <a:p>
          <a:endParaRPr lang="en-US"/>
        </a:p>
      </dgm:t>
    </dgm:pt>
    <dgm:pt modelId="{74E963CD-9896-4D3A-B64C-B3ED34636855}" type="pres">
      <dgm:prSet presAssocID="{B716B9CB-6F9A-4896-B148-7FAF4B0A8227}" presName="sibTrans" presStyleCnt="0"/>
      <dgm:spPr/>
    </dgm:pt>
    <dgm:pt modelId="{DA3F2123-D453-481F-8799-AF909554F328}" type="pres">
      <dgm:prSet presAssocID="{BD77F42D-0D82-4A5E-8544-E60621A5076F}" presName="node" presStyleLbl="node1" presStyleIdx="3" presStyleCnt="4" custLinFactNeighborX="-142" custLinFactNeighborY="-8484">
        <dgm:presLayoutVars>
          <dgm:bulletEnabled val="1"/>
        </dgm:presLayoutVars>
      </dgm:prSet>
      <dgm:spPr/>
      <dgm:t>
        <a:bodyPr/>
        <a:lstStyle/>
        <a:p>
          <a:endParaRPr lang="en-US"/>
        </a:p>
      </dgm:t>
    </dgm:pt>
  </dgm:ptLst>
  <dgm:cxnLst>
    <dgm:cxn modelId="{D74773B9-486D-4744-9E4B-59C4900E557A}" type="presOf" srcId="{7FFA0205-0D8C-4314-9B7D-FCF8E2B9CC91}" destId="{51DCBCE3-2EF0-406A-A4B3-567A27131891}" srcOrd="0" destOrd="0" presId="urn:microsoft.com/office/officeart/2005/8/layout/default#3"/>
    <dgm:cxn modelId="{B0DB5A11-F984-43FB-9AF5-87160201F223}" type="presOf" srcId="{DF2F2589-4EAF-4C51-96EA-7B5AD5F1BF07}" destId="{9B2DE434-987A-47FC-BDA9-824C997D1A96}" srcOrd="0" destOrd="0" presId="urn:microsoft.com/office/officeart/2005/8/layout/default#3"/>
    <dgm:cxn modelId="{61D916B3-D486-4DD3-8940-18DADC79024D}" srcId="{CA747F46-5625-4A10-89E3-9590684DD2F3}" destId="{BFD7E43F-B32A-4C64-A1C8-CCF8907FFBED}" srcOrd="0" destOrd="0" parTransId="{1B843585-C2F7-47A5-94F5-612E1B4E1A22}" sibTransId="{76CE34D0-6192-4D72-B4D1-73BFC278F17A}"/>
    <dgm:cxn modelId="{3A0E920D-7B58-49D4-9A5D-4466E8A161CD}" srcId="{CA747F46-5625-4A10-89E3-9590684DD2F3}" destId="{DF2F2589-4EAF-4C51-96EA-7B5AD5F1BF07}" srcOrd="2" destOrd="0" parTransId="{7E82D25A-EB98-4D92-9E07-9CE9761FB77C}" sibTransId="{B716B9CB-6F9A-4896-B148-7FAF4B0A8227}"/>
    <dgm:cxn modelId="{5D2F8DF1-D684-4AE4-BF56-6D41F1C8E13A}" type="presOf" srcId="{BD77F42D-0D82-4A5E-8544-E60621A5076F}" destId="{DA3F2123-D453-481F-8799-AF909554F328}" srcOrd="0" destOrd="0" presId="urn:microsoft.com/office/officeart/2005/8/layout/default#3"/>
    <dgm:cxn modelId="{B708B604-801A-415F-927E-AD65E072DD2C}" srcId="{CA747F46-5625-4A10-89E3-9590684DD2F3}" destId="{7FFA0205-0D8C-4314-9B7D-FCF8E2B9CC91}" srcOrd="1" destOrd="0" parTransId="{03AB63A3-A9A7-47F1-8549-735FDAAB55A4}" sibTransId="{7A0F775D-327E-46CA-AD44-1BD3736C58A2}"/>
    <dgm:cxn modelId="{0FF85A27-B8B4-4147-BB75-BD69AD3BF494}" srcId="{CA747F46-5625-4A10-89E3-9590684DD2F3}" destId="{BD77F42D-0D82-4A5E-8544-E60621A5076F}" srcOrd="3" destOrd="0" parTransId="{9E6A33D8-B473-4569-BB5E-146D6C17134C}" sibTransId="{E1AD938A-4ED5-4076-934E-55643C774D5A}"/>
    <dgm:cxn modelId="{F2C290C1-5D01-47C5-9835-29B9731C9604}" type="presOf" srcId="{BFD7E43F-B32A-4C64-A1C8-CCF8907FFBED}" destId="{85F2E027-6A52-4770-A088-8BFA4A81DEA9}" srcOrd="0" destOrd="0" presId="urn:microsoft.com/office/officeart/2005/8/layout/default#3"/>
    <dgm:cxn modelId="{371D78E0-EBB0-4265-AA22-308F070D6621}" type="presOf" srcId="{CA747F46-5625-4A10-89E3-9590684DD2F3}" destId="{610EAA7B-CB2E-4128-B8E3-BD06B98BDAA6}" srcOrd="0" destOrd="0" presId="urn:microsoft.com/office/officeart/2005/8/layout/default#3"/>
    <dgm:cxn modelId="{6096D3DB-3EFF-417E-8414-02822F463F6B}" type="presParOf" srcId="{610EAA7B-CB2E-4128-B8E3-BD06B98BDAA6}" destId="{85F2E027-6A52-4770-A088-8BFA4A81DEA9}" srcOrd="0" destOrd="0" presId="urn:microsoft.com/office/officeart/2005/8/layout/default#3"/>
    <dgm:cxn modelId="{02CF45CC-F8BF-4257-B509-41B330CED593}" type="presParOf" srcId="{610EAA7B-CB2E-4128-B8E3-BD06B98BDAA6}" destId="{A099CCFD-AD82-4293-B949-DEF837CA11FC}" srcOrd="1" destOrd="0" presId="urn:microsoft.com/office/officeart/2005/8/layout/default#3"/>
    <dgm:cxn modelId="{0D0211B2-82CD-4820-A668-3879FD745AC8}" type="presParOf" srcId="{610EAA7B-CB2E-4128-B8E3-BD06B98BDAA6}" destId="{51DCBCE3-2EF0-406A-A4B3-567A27131891}" srcOrd="2" destOrd="0" presId="urn:microsoft.com/office/officeart/2005/8/layout/default#3"/>
    <dgm:cxn modelId="{B630C4AF-9B29-4EC0-9933-AF481338803C}" type="presParOf" srcId="{610EAA7B-CB2E-4128-B8E3-BD06B98BDAA6}" destId="{55717D26-7469-4400-AEDA-1EC870C2B83D}" srcOrd="3" destOrd="0" presId="urn:microsoft.com/office/officeart/2005/8/layout/default#3"/>
    <dgm:cxn modelId="{C80F8F82-A5E2-46C2-A67D-5DCD833D0598}" type="presParOf" srcId="{610EAA7B-CB2E-4128-B8E3-BD06B98BDAA6}" destId="{9B2DE434-987A-47FC-BDA9-824C997D1A96}" srcOrd="4" destOrd="0" presId="urn:microsoft.com/office/officeart/2005/8/layout/default#3"/>
    <dgm:cxn modelId="{35C61199-6DB4-4951-AAA4-7497241482D5}" type="presParOf" srcId="{610EAA7B-CB2E-4128-B8E3-BD06B98BDAA6}" destId="{74E963CD-9896-4D3A-B64C-B3ED34636855}" srcOrd="5" destOrd="0" presId="urn:microsoft.com/office/officeart/2005/8/layout/default#3"/>
    <dgm:cxn modelId="{CADB5BAD-01E2-49BC-B2C6-63DDCD354FAB}" type="presParOf" srcId="{610EAA7B-CB2E-4128-B8E3-BD06B98BDAA6}" destId="{DA3F2123-D453-481F-8799-AF909554F328}"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419F5B-9076-4F77-BEC6-F0A366728DA4}" type="doc">
      <dgm:prSet loTypeId="urn:microsoft.com/office/officeart/2005/8/layout/pyramid2" loCatId="list" qsTypeId="urn:microsoft.com/office/officeart/2005/8/quickstyle/simple1" qsCatId="simple" csTypeId="urn:microsoft.com/office/officeart/2005/8/colors/colorful5" csCatId="colorful" phldr="1"/>
      <dgm:spPr/>
    </dgm:pt>
    <dgm:pt modelId="{7CB53C0F-95C6-463A-8D54-071F22065A2A}">
      <dgm:prSet phldrT="[Text]"/>
      <dgm:spPr/>
      <dgm:t>
        <a:bodyPr/>
        <a:lstStyle/>
        <a:p>
          <a:r>
            <a:rPr lang="en-US" dirty="0" smtClean="0"/>
            <a:t>Physical</a:t>
          </a:r>
          <a:endParaRPr lang="en-US" dirty="0"/>
        </a:p>
      </dgm:t>
    </dgm:pt>
    <dgm:pt modelId="{DD55C667-EF7E-421A-BA64-02C1C2B4A0D4}" type="parTrans" cxnId="{4E4FD642-A708-40FF-BA2D-B3C3D33AB2B8}">
      <dgm:prSet/>
      <dgm:spPr/>
      <dgm:t>
        <a:bodyPr/>
        <a:lstStyle/>
        <a:p>
          <a:endParaRPr lang="en-US"/>
        </a:p>
      </dgm:t>
    </dgm:pt>
    <dgm:pt modelId="{641FF4A1-E529-4342-8F32-5FC3A05012FE}" type="sibTrans" cxnId="{4E4FD642-A708-40FF-BA2D-B3C3D33AB2B8}">
      <dgm:prSet/>
      <dgm:spPr/>
      <dgm:t>
        <a:bodyPr/>
        <a:lstStyle/>
        <a:p>
          <a:endParaRPr lang="en-US"/>
        </a:p>
      </dgm:t>
    </dgm:pt>
    <dgm:pt modelId="{1415335E-AB18-43EF-B222-10D01F55F01D}">
      <dgm:prSet phldrT="[Text]"/>
      <dgm:spPr/>
      <dgm:t>
        <a:bodyPr/>
        <a:lstStyle/>
        <a:p>
          <a:r>
            <a:rPr lang="en-US" dirty="0" smtClean="0"/>
            <a:t>Human Aggregate</a:t>
          </a:r>
          <a:endParaRPr lang="en-US" dirty="0"/>
        </a:p>
      </dgm:t>
    </dgm:pt>
    <dgm:pt modelId="{88C6FC78-09A0-453D-A0D9-C619E830BE62}" type="parTrans" cxnId="{5C917187-4B6B-46C2-8A47-8DD7BB8A74BA}">
      <dgm:prSet/>
      <dgm:spPr/>
      <dgm:t>
        <a:bodyPr/>
        <a:lstStyle/>
        <a:p>
          <a:endParaRPr lang="en-US"/>
        </a:p>
      </dgm:t>
    </dgm:pt>
    <dgm:pt modelId="{2214A904-8384-4A66-A470-A96675AA1ECD}" type="sibTrans" cxnId="{5C917187-4B6B-46C2-8A47-8DD7BB8A74BA}">
      <dgm:prSet/>
      <dgm:spPr/>
      <dgm:t>
        <a:bodyPr/>
        <a:lstStyle/>
        <a:p>
          <a:endParaRPr lang="en-US"/>
        </a:p>
      </dgm:t>
    </dgm:pt>
    <dgm:pt modelId="{337115A4-2342-42C3-BFF8-E22BBBBEBF00}">
      <dgm:prSet phldrT="[Text]"/>
      <dgm:spPr/>
      <dgm:t>
        <a:bodyPr/>
        <a:lstStyle/>
        <a:p>
          <a:r>
            <a:rPr lang="en-US" dirty="0" smtClean="0"/>
            <a:t>Constructed Environment</a:t>
          </a:r>
          <a:endParaRPr lang="en-US" dirty="0"/>
        </a:p>
      </dgm:t>
    </dgm:pt>
    <dgm:pt modelId="{85A604C2-A151-46F4-951D-4A5EACC5559D}" type="parTrans" cxnId="{4E49C7A7-F6C4-439E-AD83-2BB7514B9A2B}">
      <dgm:prSet/>
      <dgm:spPr/>
      <dgm:t>
        <a:bodyPr/>
        <a:lstStyle/>
        <a:p>
          <a:endParaRPr lang="en-US"/>
        </a:p>
      </dgm:t>
    </dgm:pt>
    <dgm:pt modelId="{43549C5A-7C1D-4A4B-9B9B-EBC8C6838A53}" type="sibTrans" cxnId="{4E49C7A7-F6C4-439E-AD83-2BB7514B9A2B}">
      <dgm:prSet/>
      <dgm:spPr/>
      <dgm:t>
        <a:bodyPr/>
        <a:lstStyle/>
        <a:p>
          <a:endParaRPr lang="en-US"/>
        </a:p>
      </dgm:t>
    </dgm:pt>
    <dgm:pt modelId="{7F24C26F-F50F-4BB0-8EAF-9A3BC0F2324C}" type="pres">
      <dgm:prSet presAssocID="{6B419F5B-9076-4F77-BEC6-F0A366728DA4}" presName="compositeShape" presStyleCnt="0">
        <dgm:presLayoutVars>
          <dgm:dir/>
          <dgm:resizeHandles/>
        </dgm:presLayoutVars>
      </dgm:prSet>
      <dgm:spPr/>
    </dgm:pt>
    <dgm:pt modelId="{B02D7A8E-41F5-45CF-A868-86A12613F1C3}" type="pres">
      <dgm:prSet presAssocID="{6B419F5B-9076-4F77-BEC6-F0A366728DA4}" presName="pyramid" presStyleLbl="node1" presStyleIdx="0" presStyleCnt="1"/>
      <dgm:spPr/>
    </dgm:pt>
    <dgm:pt modelId="{2A204562-1C1D-4549-8E24-BAD5483F52BB}" type="pres">
      <dgm:prSet presAssocID="{6B419F5B-9076-4F77-BEC6-F0A366728DA4}" presName="theList" presStyleCnt="0"/>
      <dgm:spPr/>
    </dgm:pt>
    <dgm:pt modelId="{C0EF3B66-D249-45CE-BFF8-31571B3286FC}" type="pres">
      <dgm:prSet presAssocID="{7CB53C0F-95C6-463A-8D54-071F22065A2A}" presName="aNode" presStyleLbl="fgAcc1" presStyleIdx="0" presStyleCnt="3">
        <dgm:presLayoutVars>
          <dgm:bulletEnabled val="1"/>
        </dgm:presLayoutVars>
      </dgm:prSet>
      <dgm:spPr/>
      <dgm:t>
        <a:bodyPr/>
        <a:lstStyle/>
        <a:p>
          <a:endParaRPr lang="en-US"/>
        </a:p>
      </dgm:t>
    </dgm:pt>
    <dgm:pt modelId="{032253C8-C2D9-421F-838D-ECA9E76D3469}" type="pres">
      <dgm:prSet presAssocID="{7CB53C0F-95C6-463A-8D54-071F22065A2A}" presName="aSpace" presStyleCnt="0"/>
      <dgm:spPr/>
    </dgm:pt>
    <dgm:pt modelId="{AB18DF89-5154-4E27-9AE5-C6A1800329BA}" type="pres">
      <dgm:prSet presAssocID="{1415335E-AB18-43EF-B222-10D01F55F01D}" presName="aNode" presStyleLbl="fgAcc1" presStyleIdx="1" presStyleCnt="3">
        <dgm:presLayoutVars>
          <dgm:bulletEnabled val="1"/>
        </dgm:presLayoutVars>
      </dgm:prSet>
      <dgm:spPr/>
      <dgm:t>
        <a:bodyPr/>
        <a:lstStyle/>
        <a:p>
          <a:endParaRPr lang="en-US"/>
        </a:p>
      </dgm:t>
    </dgm:pt>
    <dgm:pt modelId="{EB1F4027-4BD1-4A82-9EB1-282E34EA764D}" type="pres">
      <dgm:prSet presAssocID="{1415335E-AB18-43EF-B222-10D01F55F01D}" presName="aSpace" presStyleCnt="0"/>
      <dgm:spPr/>
    </dgm:pt>
    <dgm:pt modelId="{66902AC7-6C7F-4C55-9FB5-12EAA8156E50}" type="pres">
      <dgm:prSet presAssocID="{337115A4-2342-42C3-BFF8-E22BBBBEBF00}" presName="aNode" presStyleLbl="fgAcc1" presStyleIdx="2" presStyleCnt="3">
        <dgm:presLayoutVars>
          <dgm:bulletEnabled val="1"/>
        </dgm:presLayoutVars>
      </dgm:prSet>
      <dgm:spPr/>
      <dgm:t>
        <a:bodyPr/>
        <a:lstStyle/>
        <a:p>
          <a:endParaRPr lang="en-US"/>
        </a:p>
      </dgm:t>
    </dgm:pt>
    <dgm:pt modelId="{063EFF79-6701-4D97-B0C5-9296502A58BB}" type="pres">
      <dgm:prSet presAssocID="{337115A4-2342-42C3-BFF8-E22BBBBEBF00}" presName="aSpace" presStyleCnt="0"/>
      <dgm:spPr/>
    </dgm:pt>
  </dgm:ptLst>
  <dgm:cxnLst>
    <dgm:cxn modelId="{36D9F7EB-92E4-42B5-A062-9CBF528B03C5}" type="presOf" srcId="{1415335E-AB18-43EF-B222-10D01F55F01D}" destId="{AB18DF89-5154-4E27-9AE5-C6A1800329BA}" srcOrd="0" destOrd="0" presId="urn:microsoft.com/office/officeart/2005/8/layout/pyramid2"/>
    <dgm:cxn modelId="{5C917187-4B6B-46C2-8A47-8DD7BB8A74BA}" srcId="{6B419F5B-9076-4F77-BEC6-F0A366728DA4}" destId="{1415335E-AB18-43EF-B222-10D01F55F01D}" srcOrd="1" destOrd="0" parTransId="{88C6FC78-09A0-453D-A0D9-C619E830BE62}" sibTransId="{2214A904-8384-4A66-A470-A96675AA1ECD}"/>
    <dgm:cxn modelId="{FD0DC941-06FF-4159-8161-C288FB2497AB}" type="presOf" srcId="{7CB53C0F-95C6-463A-8D54-071F22065A2A}" destId="{C0EF3B66-D249-45CE-BFF8-31571B3286FC}" srcOrd="0" destOrd="0" presId="urn:microsoft.com/office/officeart/2005/8/layout/pyramid2"/>
    <dgm:cxn modelId="{4E4FD642-A708-40FF-BA2D-B3C3D33AB2B8}" srcId="{6B419F5B-9076-4F77-BEC6-F0A366728DA4}" destId="{7CB53C0F-95C6-463A-8D54-071F22065A2A}" srcOrd="0" destOrd="0" parTransId="{DD55C667-EF7E-421A-BA64-02C1C2B4A0D4}" sibTransId="{641FF4A1-E529-4342-8F32-5FC3A05012FE}"/>
    <dgm:cxn modelId="{2845F483-72FD-49DD-812C-9DE68AEE7459}" type="presOf" srcId="{6B419F5B-9076-4F77-BEC6-F0A366728DA4}" destId="{7F24C26F-F50F-4BB0-8EAF-9A3BC0F2324C}" srcOrd="0" destOrd="0" presId="urn:microsoft.com/office/officeart/2005/8/layout/pyramid2"/>
    <dgm:cxn modelId="{4E49C7A7-F6C4-439E-AD83-2BB7514B9A2B}" srcId="{6B419F5B-9076-4F77-BEC6-F0A366728DA4}" destId="{337115A4-2342-42C3-BFF8-E22BBBBEBF00}" srcOrd="2" destOrd="0" parTransId="{85A604C2-A151-46F4-951D-4A5EACC5559D}" sibTransId="{43549C5A-7C1D-4A4B-9B9B-EBC8C6838A53}"/>
    <dgm:cxn modelId="{29FF6E81-7A27-4187-B575-EE47C3EDACE5}" type="presOf" srcId="{337115A4-2342-42C3-BFF8-E22BBBBEBF00}" destId="{66902AC7-6C7F-4C55-9FB5-12EAA8156E50}" srcOrd="0" destOrd="0" presId="urn:microsoft.com/office/officeart/2005/8/layout/pyramid2"/>
    <dgm:cxn modelId="{B3A540EF-28D6-4598-BF59-5C7EEC32C856}" type="presParOf" srcId="{7F24C26F-F50F-4BB0-8EAF-9A3BC0F2324C}" destId="{B02D7A8E-41F5-45CF-A868-86A12613F1C3}" srcOrd="0" destOrd="0" presId="urn:microsoft.com/office/officeart/2005/8/layout/pyramid2"/>
    <dgm:cxn modelId="{6BBAFD28-6EF6-437D-83C6-A1ABFC9C171B}" type="presParOf" srcId="{7F24C26F-F50F-4BB0-8EAF-9A3BC0F2324C}" destId="{2A204562-1C1D-4549-8E24-BAD5483F52BB}" srcOrd="1" destOrd="0" presId="urn:microsoft.com/office/officeart/2005/8/layout/pyramid2"/>
    <dgm:cxn modelId="{F64721C9-1D93-486C-AEE3-BB1EDA944939}" type="presParOf" srcId="{2A204562-1C1D-4549-8E24-BAD5483F52BB}" destId="{C0EF3B66-D249-45CE-BFF8-31571B3286FC}" srcOrd="0" destOrd="0" presId="urn:microsoft.com/office/officeart/2005/8/layout/pyramid2"/>
    <dgm:cxn modelId="{DDF110DE-AFBC-4A96-9176-A368B23230CA}" type="presParOf" srcId="{2A204562-1C1D-4549-8E24-BAD5483F52BB}" destId="{032253C8-C2D9-421F-838D-ECA9E76D3469}" srcOrd="1" destOrd="0" presId="urn:microsoft.com/office/officeart/2005/8/layout/pyramid2"/>
    <dgm:cxn modelId="{ED20C2F1-65BD-4924-AEFD-ECE5B90E5345}" type="presParOf" srcId="{2A204562-1C1D-4549-8E24-BAD5483F52BB}" destId="{AB18DF89-5154-4E27-9AE5-C6A1800329BA}" srcOrd="2" destOrd="0" presId="urn:microsoft.com/office/officeart/2005/8/layout/pyramid2"/>
    <dgm:cxn modelId="{F47E8D7D-DD32-4415-890B-3D8ED4821F8F}" type="presParOf" srcId="{2A204562-1C1D-4549-8E24-BAD5483F52BB}" destId="{EB1F4027-4BD1-4A82-9EB1-282E34EA764D}" srcOrd="3" destOrd="0" presId="urn:microsoft.com/office/officeart/2005/8/layout/pyramid2"/>
    <dgm:cxn modelId="{024BA3A1-5B93-4669-9E33-DF8FBBDE9D68}" type="presParOf" srcId="{2A204562-1C1D-4549-8E24-BAD5483F52BB}" destId="{66902AC7-6C7F-4C55-9FB5-12EAA8156E50}" srcOrd="4" destOrd="0" presId="urn:microsoft.com/office/officeart/2005/8/layout/pyramid2"/>
    <dgm:cxn modelId="{15FE452B-1A4E-4CF9-B7C4-EB1A3B5835B0}" type="presParOf" srcId="{2A204562-1C1D-4549-8E24-BAD5483F52BB}" destId="{063EFF79-6701-4D97-B0C5-9296502A58B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7AA1B6-AD6D-40FB-A7FB-9F2FEFE9064E}"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6BEFBF9B-2B97-402A-B15A-D958ED2EF2C4}">
      <dgm:prSet phldrT="[Text]"/>
      <dgm:spPr/>
      <dgm:t>
        <a:bodyPr/>
        <a:lstStyle/>
        <a:p>
          <a:r>
            <a:rPr lang="en-US" dirty="0" smtClean="0"/>
            <a:t>Functional</a:t>
          </a:r>
          <a:endParaRPr lang="en-US" dirty="0"/>
        </a:p>
      </dgm:t>
    </dgm:pt>
    <dgm:pt modelId="{3286579E-781B-4567-8212-45E8F5C65A9C}" type="parTrans" cxnId="{1A94DB9F-72C1-49BE-94F9-1B228EAC2191}">
      <dgm:prSet/>
      <dgm:spPr/>
      <dgm:t>
        <a:bodyPr/>
        <a:lstStyle/>
        <a:p>
          <a:endParaRPr lang="en-US"/>
        </a:p>
      </dgm:t>
    </dgm:pt>
    <dgm:pt modelId="{64AABD25-C7C6-4935-B207-6C8315F2B0CB}" type="sibTrans" cxnId="{1A94DB9F-72C1-49BE-94F9-1B228EAC2191}">
      <dgm:prSet/>
      <dgm:spPr/>
      <dgm:t>
        <a:bodyPr/>
        <a:lstStyle/>
        <a:p>
          <a:endParaRPr lang="en-US"/>
        </a:p>
      </dgm:t>
    </dgm:pt>
    <dgm:pt modelId="{3B2B4C98-0A0E-42A2-A29F-8CE0D71E7689}">
      <dgm:prSet phldrT="[Text]"/>
      <dgm:spPr/>
      <dgm:t>
        <a:bodyPr/>
        <a:lstStyle/>
        <a:p>
          <a:r>
            <a:rPr lang="en-US" dirty="0" smtClean="0"/>
            <a:t>Spatial layout, accessibility, </a:t>
          </a:r>
          <a:r>
            <a:rPr lang="en-US" dirty="0" err="1" smtClean="0"/>
            <a:t>proxemics</a:t>
          </a:r>
          <a:endParaRPr lang="en-US" dirty="0"/>
        </a:p>
      </dgm:t>
    </dgm:pt>
    <dgm:pt modelId="{8544D9E7-F845-4A48-A1E3-09A79019F651}" type="parTrans" cxnId="{523DC5C5-C41E-42CE-9F7B-3668B35045BD}">
      <dgm:prSet/>
      <dgm:spPr/>
      <dgm:t>
        <a:bodyPr/>
        <a:lstStyle/>
        <a:p>
          <a:endParaRPr lang="en-US"/>
        </a:p>
      </dgm:t>
    </dgm:pt>
    <dgm:pt modelId="{C8180BDB-C9C1-4DAD-AE3E-DB8297274C2D}" type="sibTrans" cxnId="{523DC5C5-C41E-42CE-9F7B-3668B35045BD}">
      <dgm:prSet/>
      <dgm:spPr/>
      <dgm:t>
        <a:bodyPr/>
        <a:lstStyle/>
        <a:p>
          <a:endParaRPr lang="en-US"/>
        </a:p>
      </dgm:t>
    </dgm:pt>
    <dgm:pt modelId="{A6660607-9932-44EE-B96F-A1F7BCD6DA3D}">
      <dgm:prSet phldrT="[Text]"/>
      <dgm:spPr/>
      <dgm:t>
        <a:bodyPr/>
        <a:lstStyle/>
        <a:p>
          <a:r>
            <a:rPr lang="en-US" dirty="0" smtClean="0"/>
            <a:t>Ambient Conditions</a:t>
          </a:r>
          <a:endParaRPr lang="en-US" dirty="0"/>
        </a:p>
      </dgm:t>
    </dgm:pt>
    <dgm:pt modelId="{B47F5703-25BD-48C0-AE38-23C8ACA96118}" type="parTrans" cxnId="{7E0E2F59-1186-453B-A69D-973D83CA1E1F}">
      <dgm:prSet/>
      <dgm:spPr/>
      <dgm:t>
        <a:bodyPr/>
        <a:lstStyle/>
        <a:p>
          <a:endParaRPr lang="en-US"/>
        </a:p>
      </dgm:t>
    </dgm:pt>
    <dgm:pt modelId="{DF5BDA61-5A16-4D1E-A3D9-5454E1209D9C}" type="sibTrans" cxnId="{7E0E2F59-1186-453B-A69D-973D83CA1E1F}">
      <dgm:prSet/>
      <dgm:spPr/>
      <dgm:t>
        <a:bodyPr/>
        <a:lstStyle/>
        <a:p>
          <a:endParaRPr lang="en-US"/>
        </a:p>
      </dgm:t>
    </dgm:pt>
    <dgm:pt modelId="{688B6E76-13B4-441F-8361-99D33C673FF8}">
      <dgm:prSet phldrT="[Text]"/>
      <dgm:spPr/>
      <dgm:t>
        <a:bodyPr/>
        <a:lstStyle/>
        <a:p>
          <a:r>
            <a:rPr lang="en-US" dirty="0" smtClean="0"/>
            <a:t>Symbolic</a:t>
          </a:r>
          <a:endParaRPr lang="en-US" dirty="0"/>
        </a:p>
      </dgm:t>
    </dgm:pt>
    <dgm:pt modelId="{FA0F217F-4892-4FE1-9D27-03E39C0B9164}" type="parTrans" cxnId="{8984B6C8-69AB-4E0D-AF13-5BA2C08FF6C2}">
      <dgm:prSet/>
      <dgm:spPr/>
      <dgm:t>
        <a:bodyPr/>
        <a:lstStyle/>
        <a:p>
          <a:endParaRPr lang="en-US"/>
        </a:p>
      </dgm:t>
    </dgm:pt>
    <dgm:pt modelId="{8F95E0EA-C99F-4354-96EC-9925E1A5CC5B}" type="sibTrans" cxnId="{8984B6C8-69AB-4E0D-AF13-5BA2C08FF6C2}">
      <dgm:prSet/>
      <dgm:spPr/>
      <dgm:t>
        <a:bodyPr/>
        <a:lstStyle/>
        <a:p>
          <a:endParaRPr lang="en-US"/>
        </a:p>
      </dgm:t>
    </dgm:pt>
    <dgm:pt modelId="{7E2D1190-6BA9-4446-8892-5670D20DA0F6}">
      <dgm:prSet phldrT="[Text]"/>
      <dgm:spPr/>
      <dgm:t>
        <a:bodyPr/>
        <a:lstStyle/>
        <a:p>
          <a:r>
            <a:rPr lang="en-US" dirty="0" smtClean="0"/>
            <a:t>Signs, symbols, artifacts – reflect the culture and communicate values/expectations</a:t>
          </a:r>
          <a:endParaRPr lang="en-US" dirty="0"/>
        </a:p>
      </dgm:t>
    </dgm:pt>
    <dgm:pt modelId="{0FF2F3AB-8E15-4ADC-9F42-C4B859544456}" type="parTrans" cxnId="{72C2CBF1-1A88-4B76-8243-71C73586E6AF}">
      <dgm:prSet/>
      <dgm:spPr/>
      <dgm:t>
        <a:bodyPr/>
        <a:lstStyle/>
        <a:p>
          <a:endParaRPr lang="en-US"/>
        </a:p>
      </dgm:t>
    </dgm:pt>
    <dgm:pt modelId="{979F1E42-2BD8-4997-B294-40BEFB02CC11}" type="sibTrans" cxnId="{72C2CBF1-1A88-4B76-8243-71C73586E6AF}">
      <dgm:prSet/>
      <dgm:spPr/>
      <dgm:t>
        <a:bodyPr/>
        <a:lstStyle/>
        <a:p>
          <a:endParaRPr lang="en-US"/>
        </a:p>
      </dgm:t>
    </dgm:pt>
    <dgm:pt modelId="{3438D89E-D834-4F5A-BFE4-4F1CD3BA5488}">
      <dgm:prSet phldrT="[Text]"/>
      <dgm:spPr/>
      <dgm:t>
        <a:bodyPr/>
        <a:lstStyle/>
        <a:p>
          <a:endParaRPr lang="en-US" dirty="0"/>
        </a:p>
      </dgm:t>
    </dgm:pt>
    <dgm:pt modelId="{E256331B-6474-49E6-9555-C1B40DB9D501}" type="parTrans" cxnId="{389F58DB-DEB2-4A36-B895-0A6A67720D16}">
      <dgm:prSet/>
      <dgm:spPr/>
    </dgm:pt>
    <dgm:pt modelId="{D26BBAA8-9514-4752-AC42-04934B9B701C}" type="sibTrans" cxnId="{389F58DB-DEB2-4A36-B895-0A6A67720D16}">
      <dgm:prSet/>
      <dgm:spPr/>
    </dgm:pt>
    <dgm:pt modelId="{F99314E9-90B7-4C21-8C74-173F81D1D0FB}">
      <dgm:prSet phldrT="[Text]"/>
      <dgm:spPr/>
      <dgm:t>
        <a:bodyPr/>
        <a:lstStyle/>
        <a:p>
          <a:r>
            <a:rPr lang="en-US" dirty="0" smtClean="0"/>
            <a:t>Non-verbal communication </a:t>
          </a:r>
          <a:endParaRPr lang="en-US" dirty="0"/>
        </a:p>
      </dgm:t>
    </dgm:pt>
    <dgm:pt modelId="{65873888-B9B0-492D-AB6F-0CBC40A952BB}" type="parTrans" cxnId="{194480E2-51B0-40F1-9F7C-F510E325307B}">
      <dgm:prSet/>
      <dgm:spPr/>
    </dgm:pt>
    <dgm:pt modelId="{20C652E7-300C-4F57-9DC3-E7AB7515B756}" type="sibTrans" cxnId="{194480E2-51B0-40F1-9F7C-F510E325307B}">
      <dgm:prSet/>
      <dgm:spPr/>
    </dgm:pt>
    <dgm:pt modelId="{A26788E3-E578-4A11-BC22-964059BF2638}" type="pres">
      <dgm:prSet presAssocID="{897AA1B6-AD6D-40FB-A7FB-9F2FEFE9064E}" presName="Name0" presStyleCnt="0">
        <dgm:presLayoutVars>
          <dgm:dir/>
          <dgm:animLvl val="lvl"/>
          <dgm:resizeHandles/>
        </dgm:presLayoutVars>
      </dgm:prSet>
      <dgm:spPr/>
      <dgm:t>
        <a:bodyPr/>
        <a:lstStyle/>
        <a:p>
          <a:endParaRPr lang="en-US"/>
        </a:p>
      </dgm:t>
    </dgm:pt>
    <dgm:pt modelId="{5EC92A79-C7C3-4D1A-80A4-C06FCDBFA74F}" type="pres">
      <dgm:prSet presAssocID="{6BEFBF9B-2B97-402A-B15A-D958ED2EF2C4}" presName="linNode" presStyleCnt="0"/>
      <dgm:spPr/>
    </dgm:pt>
    <dgm:pt modelId="{D6FA182E-497C-4A03-BB40-DBF1897166DF}" type="pres">
      <dgm:prSet presAssocID="{6BEFBF9B-2B97-402A-B15A-D958ED2EF2C4}" presName="parentShp" presStyleLbl="node1" presStyleIdx="0" presStyleCnt="2" custScaleX="77412" custLinFactNeighborX="-9856" custLinFactNeighborY="3475">
        <dgm:presLayoutVars>
          <dgm:bulletEnabled val="1"/>
        </dgm:presLayoutVars>
      </dgm:prSet>
      <dgm:spPr/>
      <dgm:t>
        <a:bodyPr/>
        <a:lstStyle/>
        <a:p>
          <a:endParaRPr lang="en-US"/>
        </a:p>
      </dgm:t>
    </dgm:pt>
    <dgm:pt modelId="{BDF9B074-43B3-4ADC-BDF4-1066A7A97ECD}" type="pres">
      <dgm:prSet presAssocID="{6BEFBF9B-2B97-402A-B15A-D958ED2EF2C4}" presName="childShp" presStyleLbl="bgAccFollowNode1" presStyleIdx="0" presStyleCnt="2" custScaleX="113739">
        <dgm:presLayoutVars>
          <dgm:bulletEnabled val="1"/>
        </dgm:presLayoutVars>
      </dgm:prSet>
      <dgm:spPr/>
      <dgm:t>
        <a:bodyPr/>
        <a:lstStyle/>
        <a:p>
          <a:endParaRPr lang="en-US"/>
        </a:p>
      </dgm:t>
    </dgm:pt>
    <dgm:pt modelId="{1C3F0B99-31CA-4E8E-8B49-773A4D898A3D}" type="pres">
      <dgm:prSet presAssocID="{64AABD25-C7C6-4935-B207-6C8315F2B0CB}" presName="spacing" presStyleCnt="0"/>
      <dgm:spPr/>
    </dgm:pt>
    <dgm:pt modelId="{EA1A8876-AC08-4F99-AE60-4B5D16D4E5BD}" type="pres">
      <dgm:prSet presAssocID="{688B6E76-13B4-441F-8361-99D33C673FF8}" presName="linNode" presStyleCnt="0"/>
      <dgm:spPr/>
    </dgm:pt>
    <dgm:pt modelId="{35AFE8A5-DA81-4FB1-876B-438CE657CDBC}" type="pres">
      <dgm:prSet presAssocID="{688B6E76-13B4-441F-8361-99D33C673FF8}" presName="parentShp" presStyleLbl="node1" presStyleIdx="1" presStyleCnt="2" custScaleX="77599" custLinFactNeighborX="-8425" custLinFactNeighborY="-1499">
        <dgm:presLayoutVars>
          <dgm:bulletEnabled val="1"/>
        </dgm:presLayoutVars>
      </dgm:prSet>
      <dgm:spPr/>
      <dgm:t>
        <a:bodyPr/>
        <a:lstStyle/>
        <a:p>
          <a:endParaRPr lang="en-US"/>
        </a:p>
      </dgm:t>
    </dgm:pt>
    <dgm:pt modelId="{FA5858BB-8979-448F-A21E-BAEE6AC46FFB}" type="pres">
      <dgm:prSet presAssocID="{688B6E76-13B4-441F-8361-99D33C673FF8}" presName="childShp" presStyleLbl="bgAccFollowNode1" presStyleIdx="1" presStyleCnt="2" custScaleX="113863">
        <dgm:presLayoutVars>
          <dgm:bulletEnabled val="1"/>
        </dgm:presLayoutVars>
      </dgm:prSet>
      <dgm:spPr/>
      <dgm:t>
        <a:bodyPr/>
        <a:lstStyle/>
        <a:p>
          <a:endParaRPr lang="en-US"/>
        </a:p>
      </dgm:t>
    </dgm:pt>
  </dgm:ptLst>
  <dgm:cxnLst>
    <dgm:cxn modelId="{72C2CBF1-1A88-4B76-8243-71C73586E6AF}" srcId="{688B6E76-13B4-441F-8361-99D33C673FF8}" destId="{7E2D1190-6BA9-4446-8892-5670D20DA0F6}" srcOrd="1" destOrd="0" parTransId="{0FF2F3AB-8E15-4ADC-9F42-C4B859544456}" sibTransId="{979F1E42-2BD8-4997-B294-40BEFB02CC11}"/>
    <dgm:cxn modelId="{3751279C-29E9-4675-B26E-6CA03E82D33B}" type="presOf" srcId="{F99314E9-90B7-4C21-8C74-173F81D1D0FB}" destId="{FA5858BB-8979-448F-A21E-BAEE6AC46FFB}" srcOrd="0" destOrd="0" presId="urn:microsoft.com/office/officeart/2005/8/layout/vList6"/>
    <dgm:cxn modelId="{389F58DB-DEB2-4A36-B895-0A6A67720D16}" srcId="{6BEFBF9B-2B97-402A-B15A-D958ED2EF2C4}" destId="{3438D89E-D834-4F5A-BFE4-4F1CD3BA5488}" srcOrd="0" destOrd="0" parTransId="{E256331B-6474-49E6-9555-C1B40DB9D501}" sibTransId="{D26BBAA8-9514-4752-AC42-04934B9B701C}"/>
    <dgm:cxn modelId="{2EAAA5A4-19B8-4693-A60F-A301EF6E4955}" type="presOf" srcId="{897AA1B6-AD6D-40FB-A7FB-9F2FEFE9064E}" destId="{A26788E3-E578-4A11-BC22-964059BF2638}" srcOrd="0" destOrd="0" presId="urn:microsoft.com/office/officeart/2005/8/layout/vList6"/>
    <dgm:cxn modelId="{1A94DB9F-72C1-49BE-94F9-1B228EAC2191}" srcId="{897AA1B6-AD6D-40FB-A7FB-9F2FEFE9064E}" destId="{6BEFBF9B-2B97-402A-B15A-D958ED2EF2C4}" srcOrd="0" destOrd="0" parTransId="{3286579E-781B-4567-8212-45E8F5C65A9C}" sibTransId="{64AABD25-C7C6-4935-B207-6C8315F2B0CB}"/>
    <dgm:cxn modelId="{2EE398AB-9A48-4207-8F30-39821198D029}" type="presOf" srcId="{7E2D1190-6BA9-4446-8892-5670D20DA0F6}" destId="{FA5858BB-8979-448F-A21E-BAEE6AC46FFB}" srcOrd="0" destOrd="1" presId="urn:microsoft.com/office/officeart/2005/8/layout/vList6"/>
    <dgm:cxn modelId="{46042E67-DDA1-40FD-A571-9E2EB7E930A2}" type="presOf" srcId="{6BEFBF9B-2B97-402A-B15A-D958ED2EF2C4}" destId="{D6FA182E-497C-4A03-BB40-DBF1897166DF}" srcOrd="0" destOrd="0" presId="urn:microsoft.com/office/officeart/2005/8/layout/vList6"/>
    <dgm:cxn modelId="{648C2B61-DA47-4124-B12A-9E7AC5578EBA}" type="presOf" srcId="{688B6E76-13B4-441F-8361-99D33C673FF8}" destId="{35AFE8A5-DA81-4FB1-876B-438CE657CDBC}" srcOrd="0" destOrd="0" presId="urn:microsoft.com/office/officeart/2005/8/layout/vList6"/>
    <dgm:cxn modelId="{5AEA1C80-91E2-420D-A112-E819756E3B16}" type="presOf" srcId="{3B2B4C98-0A0E-42A2-A29F-8CE0D71E7689}" destId="{BDF9B074-43B3-4ADC-BDF4-1066A7A97ECD}" srcOrd="0" destOrd="1" presId="urn:microsoft.com/office/officeart/2005/8/layout/vList6"/>
    <dgm:cxn modelId="{8D8DD87C-33C7-42A2-80C7-D899D7B834B1}" type="presOf" srcId="{A6660607-9932-44EE-B96F-A1F7BCD6DA3D}" destId="{BDF9B074-43B3-4ADC-BDF4-1066A7A97ECD}" srcOrd="0" destOrd="2" presId="urn:microsoft.com/office/officeart/2005/8/layout/vList6"/>
    <dgm:cxn modelId="{7E0E2F59-1186-453B-A69D-973D83CA1E1F}" srcId="{6BEFBF9B-2B97-402A-B15A-D958ED2EF2C4}" destId="{A6660607-9932-44EE-B96F-A1F7BCD6DA3D}" srcOrd="2" destOrd="0" parTransId="{B47F5703-25BD-48C0-AE38-23C8ACA96118}" sibTransId="{DF5BDA61-5A16-4D1E-A3D9-5454E1209D9C}"/>
    <dgm:cxn modelId="{523DC5C5-C41E-42CE-9F7B-3668B35045BD}" srcId="{6BEFBF9B-2B97-402A-B15A-D958ED2EF2C4}" destId="{3B2B4C98-0A0E-42A2-A29F-8CE0D71E7689}" srcOrd="1" destOrd="0" parTransId="{8544D9E7-F845-4A48-A1E3-09A79019F651}" sibTransId="{C8180BDB-C9C1-4DAD-AE3E-DB8297274C2D}"/>
    <dgm:cxn modelId="{4991E16C-259E-4A6D-A2F9-030C4EF81809}" type="presOf" srcId="{3438D89E-D834-4F5A-BFE4-4F1CD3BA5488}" destId="{BDF9B074-43B3-4ADC-BDF4-1066A7A97ECD}" srcOrd="0" destOrd="0" presId="urn:microsoft.com/office/officeart/2005/8/layout/vList6"/>
    <dgm:cxn modelId="{194480E2-51B0-40F1-9F7C-F510E325307B}" srcId="{688B6E76-13B4-441F-8361-99D33C673FF8}" destId="{F99314E9-90B7-4C21-8C74-173F81D1D0FB}" srcOrd="0" destOrd="0" parTransId="{65873888-B9B0-492D-AB6F-0CBC40A952BB}" sibTransId="{20C652E7-300C-4F57-9DC3-E7AB7515B756}"/>
    <dgm:cxn modelId="{8984B6C8-69AB-4E0D-AF13-5BA2C08FF6C2}" srcId="{897AA1B6-AD6D-40FB-A7FB-9F2FEFE9064E}" destId="{688B6E76-13B4-441F-8361-99D33C673FF8}" srcOrd="1" destOrd="0" parTransId="{FA0F217F-4892-4FE1-9D27-03E39C0B9164}" sibTransId="{8F95E0EA-C99F-4354-96EC-9925E1A5CC5B}"/>
    <dgm:cxn modelId="{293337F3-7101-4AAD-A411-112609905426}" type="presParOf" srcId="{A26788E3-E578-4A11-BC22-964059BF2638}" destId="{5EC92A79-C7C3-4D1A-80A4-C06FCDBFA74F}" srcOrd="0" destOrd="0" presId="urn:microsoft.com/office/officeart/2005/8/layout/vList6"/>
    <dgm:cxn modelId="{727FCA74-C5B3-40DA-924F-2D53B206EFF6}" type="presParOf" srcId="{5EC92A79-C7C3-4D1A-80A4-C06FCDBFA74F}" destId="{D6FA182E-497C-4A03-BB40-DBF1897166DF}" srcOrd="0" destOrd="0" presId="urn:microsoft.com/office/officeart/2005/8/layout/vList6"/>
    <dgm:cxn modelId="{71B96E69-B0B3-4D0A-A986-137F8A8FAF2C}" type="presParOf" srcId="{5EC92A79-C7C3-4D1A-80A4-C06FCDBFA74F}" destId="{BDF9B074-43B3-4ADC-BDF4-1066A7A97ECD}" srcOrd="1" destOrd="0" presId="urn:microsoft.com/office/officeart/2005/8/layout/vList6"/>
    <dgm:cxn modelId="{BD50906D-6A28-4401-9458-0935796D1656}" type="presParOf" srcId="{A26788E3-E578-4A11-BC22-964059BF2638}" destId="{1C3F0B99-31CA-4E8E-8B49-773A4D898A3D}" srcOrd="1" destOrd="0" presId="urn:microsoft.com/office/officeart/2005/8/layout/vList6"/>
    <dgm:cxn modelId="{CD686FAB-3230-4C51-8A05-9986067DED45}" type="presParOf" srcId="{A26788E3-E578-4A11-BC22-964059BF2638}" destId="{EA1A8876-AC08-4F99-AE60-4B5D16D4E5BD}" srcOrd="2" destOrd="0" presId="urn:microsoft.com/office/officeart/2005/8/layout/vList6"/>
    <dgm:cxn modelId="{58A3C8B2-0E42-4C9E-8849-498243D306A0}" type="presParOf" srcId="{EA1A8876-AC08-4F99-AE60-4B5D16D4E5BD}" destId="{35AFE8A5-DA81-4FB1-876B-438CE657CDBC}" srcOrd="0" destOrd="0" presId="urn:microsoft.com/office/officeart/2005/8/layout/vList6"/>
    <dgm:cxn modelId="{B7D09447-4971-4703-AA4D-6C9AC96F7C08}" type="presParOf" srcId="{EA1A8876-AC08-4F99-AE60-4B5D16D4E5BD}" destId="{FA5858BB-8979-448F-A21E-BAEE6AC46FF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282033-6EE6-4B8A-B29C-B402AC02E54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AE35320-9BBE-4249-840C-E0C4002E0D0A}">
      <dgm:prSet phldrT="[Text]"/>
      <dgm:spPr/>
      <dgm:t>
        <a:bodyPr/>
        <a:lstStyle/>
        <a:p>
          <a:r>
            <a:rPr lang="en-US" dirty="0" smtClean="0"/>
            <a:t>Messages in physical environment remind participants what behaviors are expected.</a:t>
          </a:r>
          <a:endParaRPr lang="en-US" dirty="0"/>
        </a:p>
      </dgm:t>
    </dgm:pt>
    <dgm:pt modelId="{867DC1F2-2ABA-4399-B4EE-DEB2482543B9}" type="parTrans" cxnId="{325AE804-8B3C-4F6E-88F2-6BC3D2982CC8}">
      <dgm:prSet/>
      <dgm:spPr/>
      <dgm:t>
        <a:bodyPr/>
        <a:lstStyle/>
        <a:p>
          <a:endParaRPr lang="en-US"/>
        </a:p>
      </dgm:t>
    </dgm:pt>
    <dgm:pt modelId="{5CA537A0-EAF5-4514-A83E-F1BA80DF3DC7}" type="sibTrans" cxnId="{325AE804-8B3C-4F6E-88F2-6BC3D2982CC8}">
      <dgm:prSet/>
      <dgm:spPr/>
      <dgm:t>
        <a:bodyPr/>
        <a:lstStyle/>
        <a:p>
          <a:endParaRPr lang="en-US"/>
        </a:p>
      </dgm:t>
    </dgm:pt>
    <dgm:pt modelId="{2242BB59-5342-4875-8890-820773852559}">
      <dgm:prSet phldrT="[Text]"/>
      <dgm:spPr/>
      <dgm:t>
        <a:bodyPr/>
        <a:lstStyle/>
        <a:p>
          <a:r>
            <a:rPr lang="en-US" dirty="0" smtClean="0"/>
            <a:t>Gather, study, discuss, relax</a:t>
          </a:r>
          <a:endParaRPr lang="en-US" dirty="0"/>
        </a:p>
      </dgm:t>
    </dgm:pt>
    <dgm:pt modelId="{6A94DF37-62B0-4430-97FD-403ED2E0FC82}" type="parTrans" cxnId="{CBAEE7C6-BE47-4636-8585-F36C4FDC8CF9}">
      <dgm:prSet/>
      <dgm:spPr/>
      <dgm:t>
        <a:bodyPr/>
        <a:lstStyle/>
        <a:p>
          <a:endParaRPr lang="en-US"/>
        </a:p>
      </dgm:t>
    </dgm:pt>
    <dgm:pt modelId="{C0CB6480-0A6A-48F0-8D19-D37F299D3136}" type="sibTrans" cxnId="{CBAEE7C6-BE47-4636-8585-F36C4FDC8CF9}">
      <dgm:prSet/>
      <dgm:spPr/>
      <dgm:t>
        <a:bodyPr/>
        <a:lstStyle/>
        <a:p>
          <a:endParaRPr lang="en-US"/>
        </a:p>
      </dgm:t>
    </dgm:pt>
    <dgm:pt modelId="{140344A2-59AA-4AB1-9112-5B81001F0F7B}">
      <dgm:prSet phldrT="[Text]"/>
      <dgm:spPr/>
      <dgm:t>
        <a:bodyPr/>
        <a:lstStyle/>
        <a:p>
          <a:r>
            <a:rPr lang="en-US" dirty="0" smtClean="0"/>
            <a:t>“Campus spaces do not merely create a functional space or atmosphere; they facilitate expected behaviors.”</a:t>
          </a:r>
          <a:endParaRPr lang="en-US" dirty="0"/>
        </a:p>
      </dgm:t>
    </dgm:pt>
    <dgm:pt modelId="{EB94417A-A163-4763-9E67-02A3360814B9}" type="parTrans" cxnId="{D4357BE5-11C8-4BCF-B848-169ADA6E9197}">
      <dgm:prSet/>
      <dgm:spPr/>
      <dgm:t>
        <a:bodyPr/>
        <a:lstStyle/>
        <a:p>
          <a:endParaRPr lang="en-US"/>
        </a:p>
      </dgm:t>
    </dgm:pt>
    <dgm:pt modelId="{B9D89C71-EC54-49F2-A4BD-09C2B3ED8EB2}" type="sibTrans" cxnId="{D4357BE5-11C8-4BCF-B848-169ADA6E9197}">
      <dgm:prSet/>
      <dgm:spPr/>
      <dgm:t>
        <a:bodyPr/>
        <a:lstStyle/>
        <a:p>
          <a:endParaRPr lang="en-US"/>
        </a:p>
      </dgm:t>
    </dgm:pt>
    <dgm:pt modelId="{BEBA9A30-5F2E-496A-BE5A-C142275071F4}">
      <dgm:prSet phldrT="[Text]"/>
      <dgm:spPr/>
      <dgm:t>
        <a:bodyPr/>
        <a:lstStyle/>
        <a:p>
          <a:r>
            <a:rPr lang="en-US" dirty="0" smtClean="0"/>
            <a:t>Wicker, 1984</a:t>
          </a:r>
          <a:endParaRPr lang="en-US" dirty="0"/>
        </a:p>
      </dgm:t>
    </dgm:pt>
    <dgm:pt modelId="{5DA16E98-5865-4F95-9015-0303159EA6D5}" type="parTrans" cxnId="{6B67E0AA-18DD-427A-8DBD-2C23C5A09456}">
      <dgm:prSet/>
      <dgm:spPr/>
      <dgm:t>
        <a:bodyPr/>
        <a:lstStyle/>
        <a:p>
          <a:endParaRPr lang="en-US"/>
        </a:p>
      </dgm:t>
    </dgm:pt>
    <dgm:pt modelId="{D103E0FE-3A2C-453F-B3A5-5F6757A1CA95}" type="sibTrans" cxnId="{6B67E0AA-18DD-427A-8DBD-2C23C5A09456}">
      <dgm:prSet/>
      <dgm:spPr/>
      <dgm:t>
        <a:bodyPr/>
        <a:lstStyle/>
        <a:p>
          <a:endParaRPr lang="en-US"/>
        </a:p>
      </dgm:t>
    </dgm:pt>
    <dgm:pt modelId="{AD98D6DD-5900-4C53-AFA2-C7D85EB93928}" type="pres">
      <dgm:prSet presAssocID="{BF282033-6EE6-4B8A-B29C-B402AC02E54E}" presName="linear" presStyleCnt="0">
        <dgm:presLayoutVars>
          <dgm:animLvl val="lvl"/>
          <dgm:resizeHandles val="exact"/>
        </dgm:presLayoutVars>
      </dgm:prSet>
      <dgm:spPr/>
      <dgm:t>
        <a:bodyPr/>
        <a:lstStyle/>
        <a:p>
          <a:endParaRPr lang="en-US"/>
        </a:p>
      </dgm:t>
    </dgm:pt>
    <dgm:pt modelId="{FD5616C9-B7AB-4732-AD2B-3BDFE3BB1070}" type="pres">
      <dgm:prSet presAssocID="{BAE35320-9BBE-4249-840C-E0C4002E0D0A}" presName="parentText" presStyleLbl="node1" presStyleIdx="0" presStyleCnt="2" custScaleX="80000" custLinFactNeighborX="7500" custLinFactNeighborY="4445">
        <dgm:presLayoutVars>
          <dgm:chMax val="0"/>
          <dgm:bulletEnabled val="1"/>
        </dgm:presLayoutVars>
      </dgm:prSet>
      <dgm:spPr/>
      <dgm:t>
        <a:bodyPr/>
        <a:lstStyle/>
        <a:p>
          <a:endParaRPr lang="en-US"/>
        </a:p>
      </dgm:t>
    </dgm:pt>
    <dgm:pt modelId="{EB3D8455-C5E9-4193-9AC1-8F96CA2DF9E3}" type="pres">
      <dgm:prSet presAssocID="{BAE35320-9BBE-4249-840C-E0C4002E0D0A}" presName="childText" presStyleLbl="revTx" presStyleIdx="0" presStyleCnt="2" custScaleX="70000" custLinFactNeighborX="2500" custLinFactNeighborY="3173">
        <dgm:presLayoutVars>
          <dgm:bulletEnabled val="1"/>
        </dgm:presLayoutVars>
      </dgm:prSet>
      <dgm:spPr/>
      <dgm:t>
        <a:bodyPr/>
        <a:lstStyle/>
        <a:p>
          <a:endParaRPr lang="en-US"/>
        </a:p>
      </dgm:t>
    </dgm:pt>
    <dgm:pt modelId="{140FDECC-53E6-4963-804E-E9A991A0373A}" type="pres">
      <dgm:prSet presAssocID="{140344A2-59AA-4AB1-9112-5B81001F0F7B}" presName="parentText" presStyleLbl="node1" presStyleIdx="1" presStyleCnt="2" custScaleX="80000" custLinFactNeighborX="7500" custLinFactNeighborY="5289">
        <dgm:presLayoutVars>
          <dgm:chMax val="0"/>
          <dgm:bulletEnabled val="1"/>
        </dgm:presLayoutVars>
      </dgm:prSet>
      <dgm:spPr/>
      <dgm:t>
        <a:bodyPr/>
        <a:lstStyle/>
        <a:p>
          <a:endParaRPr lang="en-US"/>
        </a:p>
      </dgm:t>
    </dgm:pt>
    <dgm:pt modelId="{071A2050-82FA-4ADE-B95C-30698BE72608}" type="pres">
      <dgm:prSet presAssocID="{140344A2-59AA-4AB1-9112-5B81001F0F7B}" presName="childText" presStyleLbl="revTx" presStyleIdx="1" presStyleCnt="2" custScaleX="65000" custLinFactNeighborY="1477">
        <dgm:presLayoutVars>
          <dgm:bulletEnabled val="1"/>
        </dgm:presLayoutVars>
      </dgm:prSet>
      <dgm:spPr/>
      <dgm:t>
        <a:bodyPr/>
        <a:lstStyle/>
        <a:p>
          <a:endParaRPr lang="en-US"/>
        </a:p>
      </dgm:t>
    </dgm:pt>
  </dgm:ptLst>
  <dgm:cxnLst>
    <dgm:cxn modelId="{CBAEE7C6-BE47-4636-8585-F36C4FDC8CF9}" srcId="{BAE35320-9BBE-4249-840C-E0C4002E0D0A}" destId="{2242BB59-5342-4875-8890-820773852559}" srcOrd="0" destOrd="0" parTransId="{6A94DF37-62B0-4430-97FD-403ED2E0FC82}" sibTransId="{C0CB6480-0A6A-48F0-8D19-D37F299D3136}"/>
    <dgm:cxn modelId="{F70CA2F3-B0C5-42FC-B055-5691CB30A55A}" type="presOf" srcId="{BEBA9A30-5F2E-496A-BE5A-C142275071F4}" destId="{071A2050-82FA-4ADE-B95C-30698BE72608}" srcOrd="0" destOrd="0" presId="urn:microsoft.com/office/officeart/2005/8/layout/vList2"/>
    <dgm:cxn modelId="{325AE804-8B3C-4F6E-88F2-6BC3D2982CC8}" srcId="{BF282033-6EE6-4B8A-B29C-B402AC02E54E}" destId="{BAE35320-9BBE-4249-840C-E0C4002E0D0A}" srcOrd="0" destOrd="0" parTransId="{867DC1F2-2ABA-4399-B4EE-DEB2482543B9}" sibTransId="{5CA537A0-EAF5-4514-A83E-F1BA80DF3DC7}"/>
    <dgm:cxn modelId="{3CE4B61B-2DC3-4DD1-8879-C570B85AB473}" type="presOf" srcId="{BAE35320-9BBE-4249-840C-E0C4002E0D0A}" destId="{FD5616C9-B7AB-4732-AD2B-3BDFE3BB1070}" srcOrd="0" destOrd="0" presId="urn:microsoft.com/office/officeart/2005/8/layout/vList2"/>
    <dgm:cxn modelId="{32DCE0E9-4CDE-4CAC-9E83-EEB0A0981018}" type="presOf" srcId="{2242BB59-5342-4875-8890-820773852559}" destId="{EB3D8455-C5E9-4193-9AC1-8F96CA2DF9E3}" srcOrd="0" destOrd="0" presId="urn:microsoft.com/office/officeart/2005/8/layout/vList2"/>
    <dgm:cxn modelId="{D4357BE5-11C8-4BCF-B848-169ADA6E9197}" srcId="{BF282033-6EE6-4B8A-B29C-B402AC02E54E}" destId="{140344A2-59AA-4AB1-9112-5B81001F0F7B}" srcOrd="1" destOrd="0" parTransId="{EB94417A-A163-4763-9E67-02A3360814B9}" sibTransId="{B9D89C71-EC54-49F2-A4BD-09C2B3ED8EB2}"/>
    <dgm:cxn modelId="{0E428BD1-DF9C-4B6F-9930-C49CCB8605E5}" type="presOf" srcId="{BF282033-6EE6-4B8A-B29C-B402AC02E54E}" destId="{AD98D6DD-5900-4C53-AFA2-C7D85EB93928}" srcOrd="0" destOrd="0" presId="urn:microsoft.com/office/officeart/2005/8/layout/vList2"/>
    <dgm:cxn modelId="{6B67E0AA-18DD-427A-8DBD-2C23C5A09456}" srcId="{140344A2-59AA-4AB1-9112-5B81001F0F7B}" destId="{BEBA9A30-5F2E-496A-BE5A-C142275071F4}" srcOrd="0" destOrd="0" parTransId="{5DA16E98-5865-4F95-9015-0303159EA6D5}" sibTransId="{D103E0FE-3A2C-453F-B3A5-5F6757A1CA95}"/>
    <dgm:cxn modelId="{36F3C164-4B03-40AF-87BF-D29FF2C8EC51}" type="presOf" srcId="{140344A2-59AA-4AB1-9112-5B81001F0F7B}" destId="{140FDECC-53E6-4963-804E-E9A991A0373A}" srcOrd="0" destOrd="0" presId="urn:microsoft.com/office/officeart/2005/8/layout/vList2"/>
    <dgm:cxn modelId="{6541FE3B-38AC-44F6-BD08-9B4A1C801844}" type="presParOf" srcId="{AD98D6DD-5900-4C53-AFA2-C7D85EB93928}" destId="{FD5616C9-B7AB-4732-AD2B-3BDFE3BB1070}" srcOrd="0" destOrd="0" presId="urn:microsoft.com/office/officeart/2005/8/layout/vList2"/>
    <dgm:cxn modelId="{A381429D-7F35-4FA4-8393-2F1B866B540B}" type="presParOf" srcId="{AD98D6DD-5900-4C53-AFA2-C7D85EB93928}" destId="{EB3D8455-C5E9-4193-9AC1-8F96CA2DF9E3}" srcOrd="1" destOrd="0" presId="urn:microsoft.com/office/officeart/2005/8/layout/vList2"/>
    <dgm:cxn modelId="{14FE4613-10BE-4766-93EC-84C9DCB53F4D}" type="presParOf" srcId="{AD98D6DD-5900-4C53-AFA2-C7D85EB93928}" destId="{140FDECC-53E6-4963-804E-E9A991A0373A}" srcOrd="2" destOrd="0" presId="urn:microsoft.com/office/officeart/2005/8/layout/vList2"/>
    <dgm:cxn modelId="{4E28DF6E-13DB-4D1C-8359-CD28AE800754}" type="presParOf" srcId="{AD98D6DD-5900-4C53-AFA2-C7D85EB93928}" destId="{071A2050-82FA-4ADE-B95C-30698BE7260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C9B543-241C-4363-8749-7D3F4896C214}" type="doc">
      <dgm:prSet loTypeId="urn:microsoft.com/office/officeart/2005/8/layout/hProcess3" loCatId="process" qsTypeId="urn:microsoft.com/office/officeart/2005/8/quickstyle/simple1" qsCatId="simple" csTypeId="urn:microsoft.com/office/officeart/2005/8/colors/accent1_2" csCatId="accent1" phldr="1"/>
      <dgm:spPr/>
    </dgm:pt>
    <dgm:pt modelId="{47CE8116-7C08-461C-985B-2A9526BF6A08}">
      <dgm:prSet phldrT="[Text]" custT="1"/>
      <dgm:spPr/>
      <dgm:t>
        <a:bodyPr/>
        <a:lstStyle/>
        <a:p>
          <a:r>
            <a:rPr lang="en-US" sz="1600" dirty="0" smtClean="0"/>
            <a:t>Environments are structured to support the people who reside in them.  </a:t>
          </a:r>
          <a:endParaRPr lang="en-US" sz="1600" dirty="0"/>
        </a:p>
      </dgm:t>
    </dgm:pt>
    <dgm:pt modelId="{B95EFA60-9627-464A-BEB5-0ED639C430DF}" type="parTrans" cxnId="{5D71A206-6A5B-44C6-A5ED-FA2F93D220D2}">
      <dgm:prSet/>
      <dgm:spPr/>
      <dgm:t>
        <a:bodyPr/>
        <a:lstStyle/>
        <a:p>
          <a:endParaRPr lang="en-US"/>
        </a:p>
      </dgm:t>
    </dgm:pt>
    <dgm:pt modelId="{29B4837C-88E7-4216-B6FF-3635E319D7AB}" type="sibTrans" cxnId="{5D71A206-6A5B-44C6-A5ED-FA2F93D220D2}">
      <dgm:prSet/>
      <dgm:spPr/>
      <dgm:t>
        <a:bodyPr/>
        <a:lstStyle/>
        <a:p>
          <a:endParaRPr lang="en-US"/>
        </a:p>
      </dgm:t>
    </dgm:pt>
    <dgm:pt modelId="{38CECC3B-83FB-4346-90EE-1DBC2D4381DD}" type="pres">
      <dgm:prSet presAssocID="{F1C9B543-241C-4363-8749-7D3F4896C214}" presName="Name0" presStyleCnt="0">
        <dgm:presLayoutVars>
          <dgm:dir/>
          <dgm:animLvl val="lvl"/>
          <dgm:resizeHandles val="exact"/>
        </dgm:presLayoutVars>
      </dgm:prSet>
      <dgm:spPr/>
    </dgm:pt>
    <dgm:pt modelId="{397B5243-F9B0-4EEB-88BA-B4423EBD6D0E}" type="pres">
      <dgm:prSet presAssocID="{F1C9B543-241C-4363-8749-7D3F4896C214}" presName="dummy" presStyleCnt="0"/>
      <dgm:spPr/>
    </dgm:pt>
    <dgm:pt modelId="{D1598F27-18D5-4D50-B3CC-E4720FF95F55}" type="pres">
      <dgm:prSet presAssocID="{F1C9B543-241C-4363-8749-7D3F4896C214}" presName="linH" presStyleCnt="0"/>
      <dgm:spPr/>
    </dgm:pt>
    <dgm:pt modelId="{105CEFEA-A2A5-4239-8CEC-949E65473631}" type="pres">
      <dgm:prSet presAssocID="{F1C9B543-241C-4363-8749-7D3F4896C214}" presName="padding1" presStyleCnt="0"/>
      <dgm:spPr/>
    </dgm:pt>
    <dgm:pt modelId="{B2054192-BC80-4E22-8445-FC2D82578188}" type="pres">
      <dgm:prSet presAssocID="{47CE8116-7C08-461C-985B-2A9526BF6A08}" presName="linV" presStyleCnt="0"/>
      <dgm:spPr/>
    </dgm:pt>
    <dgm:pt modelId="{6033C5F5-982C-44AF-8F3C-9CD137EC9DD1}" type="pres">
      <dgm:prSet presAssocID="{47CE8116-7C08-461C-985B-2A9526BF6A08}" presName="spVertical1" presStyleCnt="0"/>
      <dgm:spPr/>
    </dgm:pt>
    <dgm:pt modelId="{81742DF2-4CE7-4AA3-B8E4-F96CBF6666A5}" type="pres">
      <dgm:prSet presAssocID="{47CE8116-7C08-461C-985B-2A9526BF6A08}" presName="parTx" presStyleLbl="revTx" presStyleIdx="0" presStyleCnt="1" custScaleX="89445" custScaleY="168490" custLinFactNeighborX="-8863" custLinFactNeighborY="-73904">
        <dgm:presLayoutVars>
          <dgm:chMax val="0"/>
          <dgm:chPref val="0"/>
          <dgm:bulletEnabled val="1"/>
        </dgm:presLayoutVars>
      </dgm:prSet>
      <dgm:spPr/>
      <dgm:t>
        <a:bodyPr/>
        <a:lstStyle/>
        <a:p>
          <a:endParaRPr lang="en-US"/>
        </a:p>
      </dgm:t>
    </dgm:pt>
    <dgm:pt modelId="{C40DC0A8-5061-49CD-A9F3-E86DF95E5A2A}" type="pres">
      <dgm:prSet presAssocID="{47CE8116-7C08-461C-985B-2A9526BF6A08}" presName="spVertical2" presStyleCnt="0"/>
      <dgm:spPr/>
    </dgm:pt>
    <dgm:pt modelId="{CB971D8D-F0B2-414F-89BD-CBCD236E4AF3}" type="pres">
      <dgm:prSet presAssocID="{47CE8116-7C08-461C-985B-2A9526BF6A08}" presName="spVertical3" presStyleCnt="0"/>
      <dgm:spPr/>
    </dgm:pt>
    <dgm:pt modelId="{D3DEEDF1-EC39-4F3D-A97C-AE0DE9F7057A}" type="pres">
      <dgm:prSet presAssocID="{F1C9B543-241C-4363-8749-7D3F4896C214}" presName="padding2" presStyleCnt="0"/>
      <dgm:spPr/>
    </dgm:pt>
    <dgm:pt modelId="{BDC125A1-C8AD-4D98-AFF1-1403AF56BF15}" type="pres">
      <dgm:prSet presAssocID="{F1C9B543-241C-4363-8749-7D3F4896C214}" presName="negArrow" presStyleCnt="0"/>
      <dgm:spPr/>
    </dgm:pt>
    <dgm:pt modelId="{8B1FAD69-1D5E-4A8D-8F7A-2D46C7478C35}" type="pres">
      <dgm:prSet presAssocID="{F1C9B543-241C-4363-8749-7D3F4896C214}" presName="backgroundArrow" presStyleLbl="node1" presStyleIdx="0" presStyleCnt="1" custScaleX="94030" custScaleY="70089" custLinFactNeighborX="1677" custLinFactNeighborY="44567"/>
      <dgm:spPr/>
    </dgm:pt>
  </dgm:ptLst>
  <dgm:cxnLst>
    <dgm:cxn modelId="{88D166E3-4373-494C-BF4E-AD258A67B376}" type="presOf" srcId="{F1C9B543-241C-4363-8749-7D3F4896C214}" destId="{38CECC3B-83FB-4346-90EE-1DBC2D4381DD}" srcOrd="0" destOrd="0" presId="urn:microsoft.com/office/officeart/2005/8/layout/hProcess3"/>
    <dgm:cxn modelId="{BAEF7270-AFDD-47EF-AEB7-96DD1B95F07B}" type="presOf" srcId="{47CE8116-7C08-461C-985B-2A9526BF6A08}" destId="{81742DF2-4CE7-4AA3-B8E4-F96CBF6666A5}" srcOrd="0" destOrd="0" presId="urn:microsoft.com/office/officeart/2005/8/layout/hProcess3"/>
    <dgm:cxn modelId="{5D71A206-6A5B-44C6-A5ED-FA2F93D220D2}" srcId="{F1C9B543-241C-4363-8749-7D3F4896C214}" destId="{47CE8116-7C08-461C-985B-2A9526BF6A08}" srcOrd="0" destOrd="0" parTransId="{B95EFA60-9627-464A-BEB5-0ED639C430DF}" sibTransId="{29B4837C-88E7-4216-B6FF-3635E319D7AB}"/>
    <dgm:cxn modelId="{C9948106-A699-4811-8F7B-CA06E5C5E1A6}" type="presParOf" srcId="{38CECC3B-83FB-4346-90EE-1DBC2D4381DD}" destId="{397B5243-F9B0-4EEB-88BA-B4423EBD6D0E}" srcOrd="0" destOrd="0" presId="urn:microsoft.com/office/officeart/2005/8/layout/hProcess3"/>
    <dgm:cxn modelId="{6B318B1E-56A5-4E39-B173-D5E2CA21E637}" type="presParOf" srcId="{38CECC3B-83FB-4346-90EE-1DBC2D4381DD}" destId="{D1598F27-18D5-4D50-B3CC-E4720FF95F55}" srcOrd="1" destOrd="0" presId="urn:microsoft.com/office/officeart/2005/8/layout/hProcess3"/>
    <dgm:cxn modelId="{758A98C9-353A-4E90-8B9C-92E7C2485374}" type="presParOf" srcId="{D1598F27-18D5-4D50-B3CC-E4720FF95F55}" destId="{105CEFEA-A2A5-4239-8CEC-949E65473631}" srcOrd="0" destOrd="0" presId="urn:microsoft.com/office/officeart/2005/8/layout/hProcess3"/>
    <dgm:cxn modelId="{A4B17B0C-F1B4-4AC5-8D03-36BB1D68944F}" type="presParOf" srcId="{D1598F27-18D5-4D50-B3CC-E4720FF95F55}" destId="{B2054192-BC80-4E22-8445-FC2D82578188}" srcOrd="1" destOrd="0" presId="urn:microsoft.com/office/officeart/2005/8/layout/hProcess3"/>
    <dgm:cxn modelId="{21E5009C-C88F-4A48-B258-F30627C86F95}" type="presParOf" srcId="{B2054192-BC80-4E22-8445-FC2D82578188}" destId="{6033C5F5-982C-44AF-8F3C-9CD137EC9DD1}" srcOrd="0" destOrd="0" presId="urn:microsoft.com/office/officeart/2005/8/layout/hProcess3"/>
    <dgm:cxn modelId="{3924E163-7E7E-4FF8-AC91-92D632C14FBA}" type="presParOf" srcId="{B2054192-BC80-4E22-8445-FC2D82578188}" destId="{81742DF2-4CE7-4AA3-B8E4-F96CBF6666A5}" srcOrd="1" destOrd="0" presId="urn:microsoft.com/office/officeart/2005/8/layout/hProcess3"/>
    <dgm:cxn modelId="{A0E8A1DC-9F2F-4255-995F-97DC4ADFC866}" type="presParOf" srcId="{B2054192-BC80-4E22-8445-FC2D82578188}" destId="{C40DC0A8-5061-49CD-A9F3-E86DF95E5A2A}" srcOrd="2" destOrd="0" presId="urn:microsoft.com/office/officeart/2005/8/layout/hProcess3"/>
    <dgm:cxn modelId="{3EFB89A8-E32F-4574-B78E-3FD8CF6EA6C4}" type="presParOf" srcId="{B2054192-BC80-4E22-8445-FC2D82578188}" destId="{CB971D8D-F0B2-414F-89BD-CBCD236E4AF3}" srcOrd="3" destOrd="0" presId="urn:microsoft.com/office/officeart/2005/8/layout/hProcess3"/>
    <dgm:cxn modelId="{C7BE3564-19EA-462E-BB65-0B3D5DC441D9}" type="presParOf" srcId="{D1598F27-18D5-4D50-B3CC-E4720FF95F55}" destId="{D3DEEDF1-EC39-4F3D-A97C-AE0DE9F7057A}" srcOrd="2" destOrd="0" presId="urn:microsoft.com/office/officeart/2005/8/layout/hProcess3"/>
    <dgm:cxn modelId="{8EDA3AB8-16DC-4AD4-BF4B-8F56DED5B990}" type="presParOf" srcId="{D1598F27-18D5-4D50-B3CC-E4720FF95F55}" destId="{BDC125A1-C8AD-4D98-AFF1-1403AF56BF15}" srcOrd="3" destOrd="0" presId="urn:microsoft.com/office/officeart/2005/8/layout/hProcess3"/>
    <dgm:cxn modelId="{F501C158-258F-417C-A71A-1FB96AA0CABD}" type="presParOf" srcId="{D1598F27-18D5-4D50-B3CC-E4720FF95F55}" destId="{8B1FAD69-1D5E-4A8D-8F7A-2D46C7478C35}"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876790-8EF4-4C0A-8851-FA0A2AC8089F}" type="doc">
      <dgm:prSet loTypeId="urn:microsoft.com/office/officeart/2005/8/layout/default#4" loCatId="list" qsTypeId="urn:microsoft.com/office/officeart/2005/8/quickstyle/simple1" qsCatId="simple" csTypeId="urn:microsoft.com/office/officeart/2005/8/colors/colorful5" csCatId="colorful" phldr="1"/>
      <dgm:spPr/>
      <dgm:t>
        <a:bodyPr/>
        <a:lstStyle/>
        <a:p>
          <a:endParaRPr lang="en-US"/>
        </a:p>
      </dgm:t>
    </dgm:pt>
    <dgm:pt modelId="{3878647E-9E2A-45F5-A255-6661BFBAB636}">
      <dgm:prSet phldrT="[Text]"/>
      <dgm:spPr/>
      <dgm:t>
        <a:bodyPr/>
        <a:lstStyle/>
        <a:p>
          <a:r>
            <a:rPr lang="en-US" dirty="0" smtClean="0"/>
            <a:t>Major	</a:t>
          </a:r>
          <a:endParaRPr lang="en-US" dirty="0"/>
        </a:p>
      </dgm:t>
    </dgm:pt>
    <dgm:pt modelId="{EBF578B2-7C73-4048-9F8D-42822646AE67}" type="parTrans" cxnId="{A02210A1-7F9A-48D0-868C-007C362B591D}">
      <dgm:prSet/>
      <dgm:spPr/>
      <dgm:t>
        <a:bodyPr/>
        <a:lstStyle/>
        <a:p>
          <a:endParaRPr lang="en-US"/>
        </a:p>
      </dgm:t>
    </dgm:pt>
    <dgm:pt modelId="{78E2BFEB-D811-4C80-AC22-7418A8DF102D}" type="sibTrans" cxnId="{A02210A1-7F9A-48D0-868C-007C362B591D}">
      <dgm:prSet/>
      <dgm:spPr/>
      <dgm:t>
        <a:bodyPr/>
        <a:lstStyle/>
        <a:p>
          <a:endParaRPr lang="en-US"/>
        </a:p>
      </dgm:t>
    </dgm:pt>
    <dgm:pt modelId="{D8BE6D51-6236-47CD-A6D0-1AF184F6633C}">
      <dgm:prSet phldrT="[Text]"/>
      <dgm:spPr/>
      <dgm:t>
        <a:bodyPr/>
        <a:lstStyle/>
        <a:p>
          <a:r>
            <a:rPr lang="en-US" dirty="0" smtClean="0"/>
            <a:t>Race/Ethnicity</a:t>
          </a:r>
          <a:endParaRPr lang="en-US" dirty="0"/>
        </a:p>
      </dgm:t>
    </dgm:pt>
    <dgm:pt modelId="{A09CBFE4-6A59-4BB6-88E0-B6B359F5D335}" type="parTrans" cxnId="{FC5E83DA-7663-4262-A179-3B3BEA9FDAEC}">
      <dgm:prSet/>
      <dgm:spPr/>
      <dgm:t>
        <a:bodyPr/>
        <a:lstStyle/>
        <a:p>
          <a:endParaRPr lang="en-US"/>
        </a:p>
      </dgm:t>
    </dgm:pt>
    <dgm:pt modelId="{00397A96-755C-4B86-8799-BC774CE44A69}" type="sibTrans" cxnId="{FC5E83DA-7663-4262-A179-3B3BEA9FDAEC}">
      <dgm:prSet/>
      <dgm:spPr/>
      <dgm:t>
        <a:bodyPr/>
        <a:lstStyle/>
        <a:p>
          <a:endParaRPr lang="en-US"/>
        </a:p>
      </dgm:t>
    </dgm:pt>
    <dgm:pt modelId="{FC6B1A07-BE8B-416A-8C4A-6A060504F3A4}">
      <dgm:prSet phldrT="[Text]"/>
      <dgm:spPr/>
      <dgm:t>
        <a:bodyPr/>
        <a:lstStyle/>
        <a:p>
          <a:r>
            <a:rPr lang="en-US" dirty="0" smtClean="0"/>
            <a:t>Physical Ability</a:t>
          </a:r>
          <a:endParaRPr lang="en-US" dirty="0"/>
        </a:p>
      </dgm:t>
    </dgm:pt>
    <dgm:pt modelId="{8E4A8A7E-F3F8-4BDC-93AA-2A5CA1B72642}" type="parTrans" cxnId="{343FA56C-F856-4334-A16D-41FC0B657D6B}">
      <dgm:prSet/>
      <dgm:spPr/>
      <dgm:t>
        <a:bodyPr/>
        <a:lstStyle/>
        <a:p>
          <a:endParaRPr lang="en-US"/>
        </a:p>
      </dgm:t>
    </dgm:pt>
    <dgm:pt modelId="{316EEE0A-167B-465C-8B0A-079B077E3D98}" type="sibTrans" cxnId="{343FA56C-F856-4334-A16D-41FC0B657D6B}">
      <dgm:prSet/>
      <dgm:spPr/>
      <dgm:t>
        <a:bodyPr/>
        <a:lstStyle/>
        <a:p>
          <a:endParaRPr lang="en-US"/>
        </a:p>
      </dgm:t>
    </dgm:pt>
    <dgm:pt modelId="{0F9656A6-AFBC-45AE-AB0F-569FBDD157CF}">
      <dgm:prSet/>
      <dgm:spPr/>
      <dgm:t>
        <a:bodyPr/>
        <a:lstStyle/>
        <a:p>
          <a:r>
            <a:rPr lang="en-US" dirty="0" smtClean="0"/>
            <a:t>Sexual Orientation</a:t>
          </a:r>
          <a:endParaRPr lang="en-US" dirty="0"/>
        </a:p>
      </dgm:t>
    </dgm:pt>
    <dgm:pt modelId="{6B7D1F95-4FE0-4D06-A8F3-A1B5B5FBD7C8}" type="parTrans" cxnId="{A28BDA09-7D04-4B0B-B1E0-5045D6719B2F}">
      <dgm:prSet/>
      <dgm:spPr/>
      <dgm:t>
        <a:bodyPr/>
        <a:lstStyle/>
        <a:p>
          <a:endParaRPr lang="en-US"/>
        </a:p>
      </dgm:t>
    </dgm:pt>
    <dgm:pt modelId="{079178CE-7C6F-4AE4-B875-2A3FA13AB820}" type="sibTrans" cxnId="{A28BDA09-7D04-4B0B-B1E0-5045D6719B2F}">
      <dgm:prSet/>
      <dgm:spPr/>
      <dgm:t>
        <a:bodyPr/>
        <a:lstStyle/>
        <a:p>
          <a:endParaRPr lang="en-US"/>
        </a:p>
      </dgm:t>
    </dgm:pt>
    <dgm:pt modelId="{1304AFA2-7356-4465-BABD-6BC88BB08641}">
      <dgm:prSet/>
      <dgm:spPr/>
      <dgm:t>
        <a:bodyPr/>
        <a:lstStyle/>
        <a:p>
          <a:r>
            <a:rPr lang="en-US" dirty="0" smtClean="0"/>
            <a:t>SES</a:t>
          </a:r>
          <a:endParaRPr lang="en-US" dirty="0"/>
        </a:p>
      </dgm:t>
    </dgm:pt>
    <dgm:pt modelId="{C511CD90-0813-4846-8229-A31A9B707493}" type="parTrans" cxnId="{2F6E0E2C-D034-4D96-AE06-833DDDC23C21}">
      <dgm:prSet/>
      <dgm:spPr/>
      <dgm:t>
        <a:bodyPr/>
        <a:lstStyle/>
        <a:p>
          <a:endParaRPr lang="en-US"/>
        </a:p>
      </dgm:t>
    </dgm:pt>
    <dgm:pt modelId="{65E21EE0-877D-4CB7-A478-1C2A7FA4431E}" type="sibTrans" cxnId="{2F6E0E2C-D034-4D96-AE06-833DDDC23C21}">
      <dgm:prSet/>
      <dgm:spPr/>
      <dgm:t>
        <a:bodyPr/>
        <a:lstStyle/>
        <a:p>
          <a:endParaRPr lang="en-US"/>
        </a:p>
      </dgm:t>
    </dgm:pt>
    <dgm:pt modelId="{3778E352-94FF-487C-BDA3-CD27489410A1}">
      <dgm:prSet/>
      <dgm:spPr/>
      <dgm:t>
        <a:bodyPr/>
        <a:lstStyle/>
        <a:p>
          <a:r>
            <a:rPr lang="en-US" dirty="0" smtClean="0"/>
            <a:t>Personality</a:t>
          </a:r>
          <a:endParaRPr lang="en-US" dirty="0"/>
        </a:p>
      </dgm:t>
    </dgm:pt>
    <dgm:pt modelId="{0D0C519B-2FD4-4BDB-95EB-48EFD7474BBB}" type="parTrans" cxnId="{9E6C3C92-B5EF-4476-A818-A4A42BD0CE6A}">
      <dgm:prSet/>
      <dgm:spPr/>
      <dgm:t>
        <a:bodyPr/>
        <a:lstStyle/>
        <a:p>
          <a:endParaRPr lang="en-US"/>
        </a:p>
      </dgm:t>
    </dgm:pt>
    <dgm:pt modelId="{824714CF-9633-43F5-83CF-96ADC3508640}" type="sibTrans" cxnId="{9E6C3C92-B5EF-4476-A818-A4A42BD0CE6A}">
      <dgm:prSet/>
      <dgm:spPr/>
      <dgm:t>
        <a:bodyPr/>
        <a:lstStyle/>
        <a:p>
          <a:endParaRPr lang="en-US"/>
        </a:p>
      </dgm:t>
    </dgm:pt>
    <dgm:pt modelId="{F48EDEE2-B8F6-4122-A274-1BB7A2CE431F}" type="pres">
      <dgm:prSet presAssocID="{44876790-8EF4-4C0A-8851-FA0A2AC8089F}" presName="diagram" presStyleCnt="0">
        <dgm:presLayoutVars>
          <dgm:dir/>
          <dgm:resizeHandles val="exact"/>
        </dgm:presLayoutVars>
      </dgm:prSet>
      <dgm:spPr/>
      <dgm:t>
        <a:bodyPr/>
        <a:lstStyle/>
        <a:p>
          <a:endParaRPr lang="en-US"/>
        </a:p>
      </dgm:t>
    </dgm:pt>
    <dgm:pt modelId="{9890D43A-BE7A-4DDD-BCA4-FA9AD942B44A}" type="pres">
      <dgm:prSet presAssocID="{3878647E-9E2A-45F5-A255-6661BFBAB636}" presName="node" presStyleLbl="node1" presStyleIdx="0" presStyleCnt="6">
        <dgm:presLayoutVars>
          <dgm:bulletEnabled val="1"/>
        </dgm:presLayoutVars>
      </dgm:prSet>
      <dgm:spPr/>
      <dgm:t>
        <a:bodyPr/>
        <a:lstStyle/>
        <a:p>
          <a:endParaRPr lang="en-US"/>
        </a:p>
      </dgm:t>
    </dgm:pt>
    <dgm:pt modelId="{D1F9CB2E-CEEB-48F9-9859-E2F2307016E0}" type="pres">
      <dgm:prSet presAssocID="{78E2BFEB-D811-4C80-AC22-7418A8DF102D}" presName="sibTrans" presStyleCnt="0"/>
      <dgm:spPr/>
    </dgm:pt>
    <dgm:pt modelId="{906B8236-1DF2-44C0-964A-06655C5FCCDA}" type="pres">
      <dgm:prSet presAssocID="{D8BE6D51-6236-47CD-A6D0-1AF184F6633C}" presName="node" presStyleLbl="node1" presStyleIdx="1" presStyleCnt="6">
        <dgm:presLayoutVars>
          <dgm:bulletEnabled val="1"/>
        </dgm:presLayoutVars>
      </dgm:prSet>
      <dgm:spPr/>
      <dgm:t>
        <a:bodyPr/>
        <a:lstStyle/>
        <a:p>
          <a:endParaRPr lang="en-US"/>
        </a:p>
      </dgm:t>
    </dgm:pt>
    <dgm:pt modelId="{11AE1CC5-38F9-47B9-8D7D-CFEEA242E063}" type="pres">
      <dgm:prSet presAssocID="{00397A96-755C-4B86-8799-BC774CE44A69}" presName="sibTrans" presStyleCnt="0"/>
      <dgm:spPr/>
    </dgm:pt>
    <dgm:pt modelId="{FE05E2C9-ACD1-47C4-BEFB-3D9E70C7005A}" type="pres">
      <dgm:prSet presAssocID="{FC6B1A07-BE8B-416A-8C4A-6A060504F3A4}" presName="node" presStyleLbl="node1" presStyleIdx="2" presStyleCnt="6">
        <dgm:presLayoutVars>
          <dgm:bulletEnabled val="1"/>
        </dgm:presLayoutVars>
      </dgm:prSet>
      <dgm:spPr/>
      <dgm:t>
        <a:bodyPr/>
        <a:lstStyle/>
        <a:p>
          <a:endParaRPr lang="en-US"/>
        </a:p>
      </dgm:t>
    </dgm:pt>
    <dgm:pt modelId="{A75581B6-2472-4A56-B031-AF808F9499B4}" type="pres">
      <dgm:prSet presAssocID="{316EEE0A-167B-465C-8B0A-079B077E3D98}" presName="sibTrans" presStyleCnt="0"/>
      <dgm:spPr/>
    </dgm:pt>
    <dgm:pt modelId="{E7184945-6164-4859-B094-E8A37BB6ABDF}" type="pres">
      <dgm:prSet presAssocID="{0F9656A6-AFBC-45AE-AB0F-569FBDD157CF}" presName="node" presStyleLbl="node1" presStyleIdx="3" presStyleCnt="6">
        <dgm:presLayoutVars>
          <dgm:bulletEnabled val="1"/>
        </dgm:presLayoutVars>
      </dgm:prSet>
      <dgm:spPr/>
      <dgm:t>
        <a:bodyPr/>
        <a:lstStyle/>
        <a:p>
          <a:endParaRPr lang="en-US"/>
        </a:p>
      </dgm:t>
    </dgm:pt>
    <dgm:pt modelId="{FC05C6AD-273B-4653-8DC7-E465B7D6EE44}" type="pres">
      <dgm:prSet presAssocID="{079178CE-7C6F-4AE4-B875-2A3FA13AB820}" presName="sibTrans" presStyleCnt="0"/>
      <dgm:spPr/>
    </dgm:pt>
    <dgm:pt modelId="{477F09D0-AEBD-49BB-AB07-6E4045FEE519}" type="pres">
      <dgm:prSet presAssocID="{1304AFA2-7356-4465-BABD-6BC88BB08641}" presName="node" presStyleLbl="node1" presStyleIdx="4" presStyleCnt="6">
        <dgm:presLayoutVars>
          <dgm:bulletEnabled val="1"/>
        </dgm:presLayoutVars>
      </dgm:prSet>
      <dgm:spPr/>
      <dgm:t>
        <a:bodyPr/>
        <a:lstStyle/>
        <a:p>
          <a:endParaRPr lang="en-US"/>
        </a:p>
      </dgm:t>
    </dgm:pt>
    <dgm:pt modelId="{F6EB7B2D-F667-46E3-9D25-F98052085FF4}" type="pres">
      <dgm:prSet presAssocID="{65E21EE0-877D-4CB7-A478-1C2A7FA4431E}" presName="sibTrans" presStyleCnt="0"/>
      <dgm:spPr/>
    </dgm:pt>
    <dgm:pt modelId="{13CA5F3B-435B-4DA0-9D8E-84BDC2246A06}" type="pres">
      <dgm:prSet presAssocID="{3778E352-94FF-487C-BDA3-CD27489410A1}" presName="node" presStyleLbl="node1" presStyleIdx="5" presStyleCnt="6">
        <dgm:presLayoutVars>
          <dgm:bulletEnabled val="1"/>
        </dgm:presLayoutVars>
      </dgm:prSet>
      <dgm:spPr/>
      <dgm:t>
        <a:bodyPr/>
        <a:lstStyle/>
        <a:p>
          <a:endParaRPr lang="en-US"/>
        </a:p>
      </dgm:t>
    </dgm:pt>
  </dgm:ptLst>
  <dgm:cxnLst>
    <dgm:cxn modelId="{343FA56C-F856-4334-A16D-41FC0B657D6B}" srcId="{44876790-8EF4-4C0A-8851-FA0A2AC8089F}" destId="{FC6B1A07-BE8B-416A-8C4A-6A060504F3A4}" srcOrd="2" destOrd="0" parTransId="{8E4A8A7E-F3F8-4BDC-93AA-2A5CA1B72642}" sibTransId="{316EEE0A-167B-465C-8B0A-079B077E3D98}"/>
    <dgm:cxn modelId="{9E6C3C92-B5EF-4476-A818-A4A42BD0CE6A}" srcId="{44876790-8EF4-4C0A-8851-FA0A2AC8089F}" destId="{3778E352-94FF-487C-BDA3-CD27489410A1}" srcOrd="5" destOrd="0" parTransId="{0D0C519B-2FD4-4BDB-95EB-48EFD7474BBB}" sibTransId="{824714CF-9633-43F5-83CF-96ADC3508640}"/>
    <dgm:cxn modelId="{A02210A1-7F9A-48D0-868C-007C362B591D}" srcId="{44876790-8EF4-4C0A-8851-FA0A2AC8089F}" destId="{3878647E-9E2A-45F5-A255-6661BFBAB636}" srcOrd="0" destOrd="0" parTransId="{EBF578B2-7C73-4048-9F8D-42822646AE67}" sibTransId="{78E2BFEB-D811-4C80-AC22-7418A8DF102D}"/>
    <dgm:cxn modelId="{D9D0031A-6389-4D6D-AE87-527586BDE002}" type="presOf" srcId="{44876790-8EF4-4C0A-8851-FA0A2AC8089F}" destId="{F48EDEE2-B8F6-4122-A274-1BB7A2CE431F}" srcOrd="0" destOrd="0" presId="urn:microsoft.com/office/officeart/2005/8/layout/default#4"/>
    <dgm:cxn modelId="{8B8FB61E-1FDD-4C23-BA3A-445A6B775F89}" type="presOf" srcId="{3878647E-9E2A-45F5-A255-6661BFBAB636}" destId="{9890D43A-BE7A-4DDD-BCA4-FA9AD942B44A}" srcOrd="0" destOrd="0" presId="urn:microsoft.com/office/officeart/2005/8/layout/default#4"/>
    <dgm:cxn modelId="{13D1F3B2-72B7-4545-81EB-7DA640C7D2DA}" type="presOf" srcId="{0F9656A6-AFBC-45AE-AB0F-569FBDD157CF}" destId="{E7184945-6164-4859-B094-E8A37BB6ABDF}" srcOrd="0" destOrd="0" presId="urn:microsoft.com/office/officeart/2005/8/layout/default#4"/>
    <dgm:cxn modelId="{3BDDF3ED-00D6-4D0B-B6D1-522E802A32B4}" type="presOf" srcId="{D8BE6D51-6236-47CD-A6D0-1AF184F6633C}" destId="{906B8236-1DF2-44C0-964A-06655C5FCCDA}" srcOrd="0" destOrd="0" presId="urn:microsoft.com/office/officeart/2005/8/layout/default#4"/>
    <dgm:cxn modelId="{AF239457-DCF6-452D-A815-E01804FC2946}" type="presOf" srcId="{FC6B1A07-BE8B-416A-8C4A-6A060504F3A4}" destId="{FE05E2C9-ACD1-47C4-BEFB-3D9E70C7005A}" srcOrd="0" destOrd="0" presId="urn:microsoft.com/office/officeart/2005/8/layout/default#4"/>
    <dgm:cxn modelId="{FC5E83DA-7663-4262-A179-3B3BEA9FDAEC}" srcId="{44876790-8EF4-4C0A-8851-FA0A2AC8089F}" destId="{D8BE6D51-6236-47CD-A6D0-1AF184F6633C}" srcOrd="1" destOrd="0" parTransId="{A09CBFE4-6A59-4BB6-88E0-B6B359F5D335}" sibTransId="{00397A96-755C-4B86-8799-BC774CE44A69}"/>
    <dgm:cxn modelId="{DAD55AA3-45EB-405C-96F9-9188ACB40396}" type="presOf" srcId="{1304AFA2-7356-4465-BABD-6BC88BB08641}" destId="{477F09D0-AEBD-49BB-AB07-6E4045FEE519}" srcOrd="0" destOrd="0" presId="urn:microsoft.com/office/officeart/2005/8/layout/default#4"/>
    <dgm:cxn modelId="{2F6E0E2C-D034-4D96-AE06-833DDDC23C21}" srcId="{44876790-8EF4-4C0A-8851-FA0A2AC8089F}" destId="{1304AFA2-7356-4465-BABD-6BC88BB08641}" srcOrd="4" destOrd="0" parTransId="{C511CD90-0813-4846-8229-A31A9B707493}" sibTransId="{65E21EE0-877D-4CB7-A478-1C2A7FA4431E}"/>
    <dgm:cxn modelId="{A28BDA09-7D04-4B0B-B1E0-5045D6719B2F}" srcId="{44876790-8EF4-4C0A-8851-FA0A2AC8089F}" destId="{0F9656A6-AFBC-45AE-AB0F-569FBDD157CF}" srcOrd="3" destOrd="0" parTransId="{6B7D1F95-4FE0-4D06-A8F3-A1B5B5FBD7C8}" sibTransId="{079178CE-7C6F-4AE4-B875-2A3FA13AB820}"/>
    <dgm:cxn modelId="{BC8353C3-BC45-476D-AFB3-3B5E55BB575F}" type="presOf" srcId="{3778E352-94FF-487C-BDA3-CD27489410A1}" destId="{13CA5F3B-435B-4DA0-9D8E-84BDC2246A06}" srcOrd="0" destOrd="0" presId="urn:microsoft.com/office/officeart/2005/8/layout/default#4"/>
    <dgm:cxn modelId="{8448E67C-E613-4CD2-B3A5-836BB5412869}" type="presParOf" srcId="{F48EDEE2-B8F6-4122-A274-1BB7A2CE431F}" destId="{9890D43A-BE7A-4DDD-BCA4-FA9AD942B44A}" srcOrd="0" destOrd="0" presId="urn:microsoft.com/office/officeart/2005/8/layout/default#4"/>
    <dgm:cxn modelId="{F2A8DF05-0992-41B7-B21B-2A3615FF15E9}" type="presParOf" srcId="{F48EDEE2-B8F6-4122-A274-1BB7A2CE431F}" destId="{D1F9CB2E-CEEB-48F9-9859-E2F2307016E0}" srcOrd="1" destOrd="0" presId="urn:microsoft.com/office/officeart/2005/8/layout/default#4"/>
    <dgm:cxn modelId="{72173E06-41C3-4224-A22A-8E9FE981119A}" type="presParOf" srcId="{F48EDEE2-B8F6-4122-A274-1BB7A2CE431F}" destId="{906B8236-1DF2-44C0-964A-06655C5FCCDA}" srcOrd="2" destOrd="0" presId="urn:microsoft.com/office/officeart/2005/8/layout/default#4"/>
    <dgm:cxn modelId="{04B37BA4-9974-4648-AAD9-2EC76978BC08}" type="presParOf" srcId="{F48EDEE2-B8F6-4122-A274-1BB7A2CE431F}" destId="{11AE1CC5-38F9-47B9-8D7D-CFEEA242E063}" srcOrd="3" destOrd="0" presId="urn:microsoft.com/office/officeart/2005/8/layout/default#4"/>
    <dgm:cxn modelId="{61091FA4-65E5-4214-B8E3-85211E11A8F8}" type="presParOf" srcId="{F48EDEE2-B8F6-4122-A274-1BB7A2CE431F}" destId="{FE05E2C9-ACD1-47C4-BEFB-3D9E70C7005A}" srcOrd="4" destOrd="0" presId="urn:microsoft.com/office/officeart/2005/8/layout/default#4"/>
    <dgm:cxn modelId="{B2A8FC77-AAB3-4BF9-AC24-D6B5F4460FFB}" type="presParOf" srcId="{F48EDEE2-B8F6-4122-A274-1BB7A2CE431F}" destId="{A75581B6-2472-4A56-B031-AF808F9499B4}" srcOrd="5" destOrd="0" presId="urn:microsoft.com/office/officeart/2005/8/layout/default#4"/>
    <dgm:cxn modelId="{D41D86C5-F1B4-434A-A57A-4480BF8E1A5B}" type="presParOf" srcId="{F48EDEE2-B8F6-4122-A274-1BB7A2CE431F}" destId="{E7184945-6164-4859-B094-E8A37BB6ABDF}" srcOrd="6" destOrd="0" presId="urn:microsoft.com/office/officeart/2005/8/layout/default#4"/>
    <dgm:cxn modelId="{843BEAF8-EA94-4C50-987D-E147A86B9F45}" type="presParOf" srcId="{F48EDEE2-B8F6-4122-A274-1BB7A2CE431F}" destId="{FC05C6AD-273B-4653-8DC7-E465B7D6EE44}" srcOrd="7" destOrd="0" presId="urn:microsoft.com/office/officeart/2005/8/layout/default#4"/>
    <dgm:cxn modelId="{48B521D2-401F-4FE3-B482-D75EF9C19ACE}" type="presParOf" srcId="{F48EDEE2-B8F6-4122-A274-1BB7A2CE431F}" destId="{477F09D0-AEBD-49BB-AB07-6E4045FEE519}" srcOrd="8" destOrd="0" presId="urn:microsoft.com/office/officeart/2005/8/layout/default#4"/>
    <dgm:cxn modelId="{0E82E66F-9AE5-49C3-AB07-30CA32F66D71}" type="presParOf" srcId="{F48EDEE2-B8F6-4122-A274-1BB7A2CE431F}" destId="{F6EB7B2D-F667-46E3-9D25-F98052085FF4}" srcOrd="9" destOrd="0" presId="urn:microsoft.com/office/officeart/2005/8/layout/default#4"/>
    <dgm:cxn modelId="{AAC0CAD1-6CB8-4A9A-B847-7BBDBE7AA12A}" type="presParOf" srcId="{F48EDEE2-B8F6-4122-A274-1BB7A2CE431F}" destId="{13CA5F3B-435B-4DA0-9D8E-84BDC2246A06}" srcOrd="1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F45734-5A6B-47C5-AE00-B3A471B8E035}"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2FF2BAC6-3FCE-439C-A445-012DA164844A}">
      <dgm:prSet phldrT="[Text]"/>
      <dgm:spPr/>
      <dgm:t>
        <a:bodyPr/>
        <a:lstStyle/>
        <a:p>
          <a:r>
            <a:rPr lang="en-US" dirty="0" smtClean="0"/>
            <a:t>Differentiation</a:t>
          </a:r>
          <a:endParaRPr lang="en-US" dirty="0"/>
        </a:p>
      </dgm:t>
    </dgm:pt>
    <dgm:pt modelId="{F8AB428D-9417-4AAD-9ADE-212023DD681F}" type="parTrans" cxnId="{6AD8A35A-801F-4AB9-9BEC-74AEB89FF5E6}">
      <dgm:prSet/>
      <dgm:spPr/>
      <dgm:t>
        <a:bodyPr/>
        <a:lstStyle/>
        <a:p>
          <a:endParaRPr lang="en-US"/>
        </a:p>
      </dgm:t>
    </dgm:pt>
    <dgm:pt modelId="{31076361-8BEB-4695-9016-E6C2EA3CA48E}" type="sibTrans" cxnId="{6AD8A35A-801F-4AB9-9BEC-74AEB89FF5E6}">
      <dgm:prSet/>
      <dgm:spPr/>
      <dgm:t>
        <a:bodyPr/>
        <a:lstStyle/>
        <a:p>
          <a:endParaRPr lang="en-US"/>
        </a:p>
      </dgm:t>
    </dgm:pt>
    <dgm:pt modelId="{DBF4A3DE-5279-4767-953B-501E14105CAA}">
      <dgm:prSet phldrT="[Text]"/>
      <dgm:spPr/>
      <dgm:t>
        <a:bodyPr/>
        <a:lstStyle/>
        <a:p>
          <a:r>
            <a:rPr lang="en-US" dirty="0" smtClean="0"/>
            <a:t>Is there a dominant group?</a:t>
          </a:r>
          <a:endParaRPr lang="en-US" dirty="0"/>
        </a:p>
      </dgm:t>
    </dgm:pt>
    <dgm:pt modelId="{42B7126D-0EF3-461F-8E0D-048034D0F4A0}" type="parTrans" cxnId="{AA8C669C-B733-41E5-B9CC-50B2746410C4}">
      <dgm:prSet/>
      <dgm:spPr/>
      <dgm:t>
        <a:bodyPr/>
        <a:lstStyle/>
        <a:p>
          <a:endParaRPr lang="en-US"/>
        </a:p>
      </dgm:t>
    </dgm:pt>
    <dgm:pt modelId="{536169CC-7057-4818-9BC0-C693B38F89A5}" type="sibTrans" cxnId="{AA8C669C-B733-41E5-B9CC-50B2746410C4}">
      <dgm:prSet/>
      <dgm:spPr/>
      <dgm:t>
        <a:bodyPr/>
        <a:lstStyle/>
        <a:p>
          <a:endParaRPr lang="en-US"/>
        </a:p>
      </dgm:t>
    </dgm:pt>
    <dgm:pt modelId="{DCF76D94-D9D0-4D54-BE3A-A1B64DFA64DD}">
      <dgm:prSet phldrT="[Text]"/>
      <dgm:spPr/>
      <dgm:t>
        <a:bodyPr/>
        <a:lstStyle/>
        <a:p>
          <a:endParaRPr lang="en-US" dirty="0"/>
        </a:p>
      </dgm:t>
    </dgm:pt>
    <dgm:pt modelId="{56E916DB-34B3-4CCE-BD69-EB3C1B84189A}" type="parTrans" cxnId="{DB1038E7-4CE3-47F2-8CDC-955C629299E7}">
      <dgm:prSet/>
      <dgm:spPr/>
      <dgm:t>
        <a:bodyPr/>
        <a:lstStyle/>
        <a:p>
          <a:endParaRPr lang="en-US"/>
        </a:p>
      </dgm:t>
    </dgm:pt>
    <dgm:pt modelId="{508E38A5-ECF2-46D3-9E46-D2587A500603}" type="sibTrans" cxnId="{DB1038E7-4CE3-47F2-8CDC-955C629299E7}">
      <dgm:prSet/>
      <dgm:spPr/>
      <dgm:t>
        <a:bodyPr/>
        <a:lstStyle/>
        <a:p>
          <a:endParaRPr lang="en-US"/>
        </a:p>
      </dgm:t>
    </dgm:pt>
    <dgm:pt modelId="{AAD5D0D2-2B16-4851-9880-029790F46E81}">
      <dgm:prSet phldrT="[Text]"/>
      <dgm:spPr/>
      <dgm:t>
        <a:bodyPr/>
        <a:lstStyle/>
        <a:p>
          <a:r>
            <a:rPr lang="en-US" dirty="0" smtClean="0"/>
            <a:t>Consistency</a:t>
          </a:r>
          <a:endParaRPr lang="en-US" dirty="0"/>
        </a:p>
      </dgm:t>
    </dgm:pt>
    <dgm:pt modelId="{C419BB7E-56B1-41BC-A0A6-69A75FB5DAB3}" type="parTrans" cxnId="{60EE77D1-D95A-4C8B-9EB5-898D7574A5A5}">
      <dgm:prSet/>
      <dgm:spPr/>
      <dgm:t>
        <a:bodyPr/>
        <a:lstStyle/>
        <a:p>
          <a:endParaRPr lang="en-US"/>
        </a:p>
      </dgm:t>
    </dgm:pt>
    <dgm:pt modelId="{4DB0B6D1-8816-4C20-9049-2C963482727D}" type="sibTrans" cxnId="{60EE77D1-D95A-4C8B-9EB5-898D7574A5A5}">
      <dgm:prSet/>
      <dgm:spPr/>
      <dgm:t>
        <a:bodyPr/>
        <a:lstStyle/>
        <a:p>
          <a:endParaRPr lang="en-US"/>
        </a:p>
      </dgm:t>
    </dgm:pt>
    <dgm:pt modelId="{2535CAB1-FEFA-4322-9823-97D92FB2B885}">
      <dgm:prSet phldrT="[Text]"/>
      <dgm:spPr/>
      <dgm:t>
        <a:bodyPr/>
        <a:lstStyle/>
        <a:p>
          <a:r>
            <a:rPr lang="en-US" dirty="0" smtClean="0"/>
            <a:t>Who comprises the group?</a:t>
          </a:r>
          <a:endParaRPr lang="en-US" dirty="0"/>
        </a:p>
      </dgm:t>
    </dgm:pt>
    <dgm:pt modelId="{28AA0112-2D2A-4E8F-AF75-B60FB1273A36}" type="parTrans" cxnId="{DFB1240E-F083-495D-81F6-1EBC668E81C1}">
      <dgm:prSet/>
      <dgm:spPr/>
      <dgm:t>
        <a:bodyPr/>
        <a:lstStyle/>
        <a:p>
          <a:endParaRPr lang="en-US"/>
        </a:p>
      </dgm:t>
    </dgm:pt>
    <dgm:pt modelId="{38143F11-A72E-43C5-BB2D-8756D3D450A7}" type="sibTrans" cxnId="{DFB1240E-F083-495D-81F6-1EBC668E81C1}">
      <dgm:prSet/>
      <dgm:spPr/>
      <dgm:t>
        <a:bodyPr/>
        <a:lstStyle/>
        <a:p>
          <a:endParaRPr lang="en-US"/>
        </a:p>
      </dgm:t>
    </dgm:pt>
    <dgm:pt modelId="{0A1800D1-5E1D-43F1-ABAB-E94DB843ABAE}">
      <dgm:prSet phldrT="[Text]"/>
      <dgm:spPr/>
      <dgm:t>
        <a:bodyPr/>
        <a:lstStyle/>
        <a:p>
          <a:r>
            <a:rPr lang="en-US" dirty="0" smtClean="0"/>
            <a:t>What are their characteristics and needs?</a:t>
          </a:r>
          <a:endParaRPr lang="en-US" dirty="0"/>
        </a:p>
      </dgm:t>
    </dgm:pt>
    <dgm:pt modelId="{4C528B9A-3E3A-4E13-99F5-37A70A532366}" type="parTrans" cxnId="{0760B7DF-6F83-45A1-B2D7-FDDCDDE056BB}">
      <dgm:prSet/>
      <dgm:spPr/>
      <dgm:t>
        <a:bodyPr/>
        <a:lstStyle/>
        <a:p>
          <a:endParaRPr lang="en-US"/>
        </a:p>
      </dgm:t>
    </dgm:pt>
    <dgm:pt modelId="{25829B8C-969F-4B94-B0A7-158891FB0378}" type="sibTrans" cxnId="{0760B7DF-6F83-45A1-B2D7-FDDCDDE056BB}">
      <dgm:prSet/>
      <dgm:spPr/>
      <dgm:t>
        <a:bodyPr/>
        <a:lstStyle/>
        <a:p>
          <a:endParaRPr lang="en-US"/>
        </a:p>
      </dgm:t>
    </dgm:pt>
    <dgm:pt modelId="{FDFAA30C-642F-48C1-B5D0-EB751EE53A02}">
      <dgm:prSet phldrT="[Text]"/>
      <dgm:spPr/>
      <dgm:t>
        <a:bodyPr/>
        <a:lstStyle/>
        <a:p>
          <a:endParaRPr lang="en-US" dirty="0"/>
        </a:p>
      </dgm:t>
    </dgm:pt>
    <dgm:pt modelId="{D93D3760-0A77-4942-8DB1-68E2C843EFCB}" type="parTrans" cxnId="{7E7B388B-977D-403A-82C5-F4D149E83789}">
      <dgm:prSet/>
      <dgm:spPr/>
      <dgm:t>
        <a:bodyPr/>
        <a:lstStyle/>
        <a:p>
          <a:endParaRPr lang="en-US"/>
        </a:p>
      </dgm:t>
    </dgm:pt>
    <dgm:pt modelId="{65FC7E81-FF92-43C9-9970-C3AA51961A09}" type="sibTrans" cxnId="{7E7B388B-977D-403A-82C5-F4D149E83789}">
      <dgm:prSet/>
      <dgm:spPr/>
      <dgm:t>
        <a:bodyPr/>
        <a:lstStyle/>
        <a:p>
          <a:endParaRPr lang="en-US"/>
        </a:p>
      </dgm:t>
    </dgm:pt>
    <dgm:pt modelId="{EC3852B6-AB95-49BD-A1BD-76396F55AEE2}">
      <dgm:prSet phldrT="[Text]"/>
      <dgm:spPr/>
      <dgm:t>
        <a:bodyPr/>
        <a:lstStyle/>
        <a:p>
          <a:r>
            <a:rPr lang="en-US" dirty="0" smtClean="0"/>
            <a:t>How similar are they?</a:t>
          </a:r>
          <a:endParaRPr lang="en-US" dirty="0"/>
        </a:p>
      </dgm:t>
    </dgm:pt>
    <dgm:pt modelId="{1DB9F6BD-AA90-4900-9C8B-04FFCDBD1355}" type="parTrans" cxnId="{2C50C07C-79B6-4E53-98A8-D56F207BC170}">
      <dgm:prSet/>
      <dgm:spPr/>
      <dgm:t>
        <a:bodyPr/>
        <a:lstStyle/>
        <a:p>
          <a:endParaRPr lang="en-US"/>
        </a:p>
      </dgm:t>
    </dgm:pt>
    <dgm:pt modelId="{9468E3F0-5E27-4716-8496-3801364D934E}" type="sibTrans" cxnId="{2C50C07C-79B6-4E53-98A8-D56F207BC170}">
      <dgm:prSet/>
      <dgm:spPr/>
      <dgm:t>
        <a:bodyPr/>
        <a:lstStyle/>
        <a:p>
          <a:endParaRPr lang="en-US"/>
        </a:p>
      </dgm:t>
    </dgm:pt>
    <dgm:pt modelId="{DA23B33B-02E8-4D3A-88A5-2F869CDCE92A}">
      <dgm:prSet phldrT="[Text]"/>
      <dgm:spPr/>
      <dgm:t>
        <a:bodyPr/>
        <a:lstStyle/>
        <a:p>
          <a:r>
            <a:rPr lang="en-US" dirty="0" smtClean="0"/>
            <a:t>Are all types represented in the environment?  </a:t>
          </a:r>
          <a:endParaRPr lang="en-US" dirty="0"/>
        </a:p>
      </dgm:t>
    </dgm:pt>
    <dgm:pt modelId="{52EFA326-DEB2-4EAD-B530-33E195E2080C}" type="parTrans" cxnId="{49EF729D-AA70-4B01-8DA2-C64F9F9CCC26}">
      <dgm:prSet/>
      <dgm:spPr/>
      <dgm:t>
        <a:bodyPr/>
        <a:lstStyle/>
        <a:p>
          <a:endParaRPr lang="en-US"/>
        </a:p>
      </dgm:t>
    </dgm:pt>
    <dgm:pt modelId="{F3EDB957-5722-4E67-802A-28F2E959991A}" type="sibTrans" cxnId="{49EF729D-AA70-4B01-8DA2-C64F9F9CCC26}">
      <dgm:prSet/>
      <dgm:spPr/>
      <dgm:t>
        <a:bodyPr/>
        <a:lstStyle/>
        <a:p>
          <a:endParaRPr lang="en-US"/>
        </a:p>
      </dgm:t>
    </dgm:pt>
    <dgm:pt modelId="{D99A674B-6B3B-47E2-B788-8BFA70580A1C}">
      <dgm:prSet phldrT="[Text]"/>
      <dgm:spPr/>
      <dgm:t>
        <a:bodyPr/>
        <a:lstStyle/>
        <a:p>
          <a:r>
            <a:rPr lang="en-US" dirty="0" smtClean="0"/>
            <a:t>Are there different types present?</a:t>
          </a:r>
          <a:endParaRPr lang="en-US" dirty="0"/>
        </a:p>
      </dgm:t>
    </dgm:pt>
    <dgm:pt modelId="{44A47D53-00CB-4501-84EA-8D755D53221A}" type="parTrans" cxnId="{BB490513-3BF4-4E6C-A80F-636909E27FDC}">
      <dgm:prSet/>
      <dgm:spPr/>
      <dgm:t>
        <a:bodyPr/>
        <a:lstStyle/>
        <a:p>
          <a:endParaRPr lang="en-US"/>
        </a:p>
      </dgm:t>
    </dgm:pt>
    <dgm:pt modelId="{230D4084-8A61-457F-8E7B-864373740A6F}" type="sibTrans" cxnId="{BB490513-3BF4-4E6C-A80F-636909E27FDC}">
      <dgm:prSet/>
      <dgm:spPr/>
      <dgm:t>
        <a:bodyPr/>
        <a:lstStyle/>
        <a:p>
          <a:endParaRPr lang="en-US"/>
        </a:p>
      </dgm:t>
    </dgm:pt>
    <dgm:pt modelId="{4A22660C-45DF-4058-8808-52CDB54850BD}">
      <dgm:prSet phldrT="[Text]"/>
      <dgm:spPr/>
      <dgm:t>
        <a:bodyPr/>
        <a:lstStyle/>
        <a:p>
          <a:endParaRPr lang="en-US" dirty="0"/>
        </a:p>
      </dgm:t>
    </dgm:pt>
    <dgm:pt modelId="{EE1DAF75-C4E2-4B03-A1B0-4B1F0E6519CC}" type="parTrans" cxnId="{7983B7B7-8B4D-4E83-8871-B2DC476351EE}">
      <dgm:prSet/>
      <dgm:spPr/>
      <dgm:t>
        <a:bodyPr/>
        <a:lstStyle/>
        <a:p>
          <a:endParaRPr lang="en-US"/>
        </a:p>
      </dgm:t>
    </dgm:pt>
    <dgm:pt modelId="{39E9DE0D-405A-4DB7-B24F-D44F9C2F6478}" type="sibTrans" cxnId="{7983B7B7-8B4D-4E83-8871-B2DC476351EE}">
      <dgm:prSet/>
      <dgm:spPr/>
      <dgm:t>
        <a:bodyPr/>
        <a:lstStyle/>
        <a:p>
          <a:endParaRPr lang="en-US"/>
        </a:p>
      </dgm:t>
    </dgm:pt>
    <dgm:pt modelId="{180D1A23-E0DB-4C36-93C7-0D8D3BE2F659}">
      <dgm:prSet phldrT="[Text]"/>
      <dgm:spPr/>
      <dgm:t>
        <a:bodyPr/>
        <a:lstStyle/>
        <a:p>
          <a:r>
            <a:rPr lang="en-US" dirty="0" smtClean="0"/>
            <a:t>Is it a critical mass of one similar type?</a:t>
          </a:r>
          <a:endParaRPr lang="en-US" dirty="0"/>
        </a:p>
      </dgm:t>
    </dgm:pt>
    <dgm:pt modelId="{E86855B7-EA79-4633-8F07-3A1BBD8AB6BA}" type="parTrans" cxnId="{4D590815-4722-49D8-A8D0-814BD2647916}">
      <dgm:prSet/>
      <dgm:spPr/>
    </dgm:pt>
    <dgm:pt modelId="{67E53699-30B3-4FC1-8991-5838A0C794FF}" type="sibTrans" cxnId="{4D590815-4722-49D8-A8D0-814BD2647916}">
      <dgm:prSet/>
      <dgm:spPr/>
    </dgm:pt>
    <dgm:pt modelId="{35A32DB5-9AC7-490E-A958-0B147A949295}" type="pres">
      <dgm:prSet presAssocID="{7EF45734-5A6B-47C5-AE00-B3A471B8E035}" presName="Name0" presStyleCnt="0">
        <dgm:presLayoutVars>
          <dgm:dir/>
          <dgm:animLvl val="lvl"/>
          <dgm:resizeHandles/>
        </dgm:presLayoutVars>
      </dgm:prSet>
      <dgm:spPr/>
      <dgm:t>
        <a:bodyPr/>
        <a:lstStyle/>
        <a:p>
          <a:endParaRPr lang="en-US"/>
        </a:p>
      </dgm:t>
    </dgm:pt>
    <dgm:pt modelId="{B07600F8-252D-45C0-A228-36C8DD00A12C}" type="pres">
      <dgm:prSet presAssocID="{2FF2BAC6-3FCE-439C-A445-012DA164844A}" presName="linNode" presStyleCnt="0"/>
      <dgm:spPr/>
    </dgm:pt>
    <dgm:pt modelId="{253D3E3E-162D-49C7-86E9-A1DC562C239D}" type="pres">
      <dgm:prSet presAssocID="{2FF2BAC6-3FCE-439C-A445-012DA164844A}" presName="parentShp" presStyleLbl="node1" presStyleIdx="0" presStyleCnt="2">
        <dgm:presLayoutVars>
          <dgm:bulletEnabled val="1"/>
        </dgm:presLayoutVars>
      </dgm:prSet>
      <dgm:spPr/>
      <dgm:t>
        <a:bodyPr/>
        <a:lstStyle/>
        <a:p>
          <a:endParaRPr lang="en-US"/>
        </a:p>
      </dgm:t>
    </dgm:pt>
    <dgm:pt modelId="{5B215F20-00A7-409B-AA17-815818516558}" type="pres">
      <dgm:prSet presAssocID="{2FF2BAC6-3FCE-439C-A445-012DA164844A}" presName="childShp" presStyleLbl="bgAccFollowNode1" presStyleIdx="0" presStyleCnt="2" custLinFactNeighborX="803" custLinFactNeighborY="-26">
        <dgm:presLayoutVars>
          <dgm:bulletEnabled val="1"/>
        </dgm:presLayoutVars>
      </dgm:prSet>
      <dgm:spPr/>
      <dgm:t>
        <a:bodyPr/>
        <a:lstStyle/>
        <a:p>
          <a:endParaRPr lang="en-US"/>
        </a:p>
      </dgm:t>
    </dgm:pt>
    <dgm:pt modelId="{E7085F90-252C-4FB2-8CC5-9B5A0DE448A6}" type="pres">
      <dgm:prSet presAssocID="{31076361-8BEB-4695-9016-E6C2EA3CA48E}" presName="spacing" presStyleCnt="0"/>
      <dgm:spPr/>
    </dgm:pt>
    <dgm:pt modelId="{5CC87143-9A1C-4D4B-B457-91DA10459FDC}" type="pres">
      <dgm:prSet presAssocID="{AAD5D0D2-2B16-4851-9880-029790F46E81}" presName="linNode" presStyleCnt="0"/>
      <dgm:spPr/>
    </dgm:pt>
    <dgm:pt modelId="{8CDB34AE-7AEC-4654-99D5-F60120C39C99}" type="pres">
      <dgm:prSet presAssocID="{AAD5D0D2-2B16-4851-9880-029790F46E81}" presName="parentShp" presStyleLbl="node1" presStyleIdx="1" presStyleCnt="2">
        <dgm:presLayoutVars>
          <dgm:bulletEnabled val="1"/>
        </dgm:presLayoutVars>
      </dgm:prSet>
      <dgm:spPr/>
      <dgm:t>
        <a:bodyPr/>
        <a:lstStyle/>
        <a:p>
          <a:endParaRPr lang="en-US"/>
        </a:p>
      </dgm:t>
    </dgm:pt>
    <dgm:pt modelId="{05532561-544F-40B0-A464-1B4E1313D974}" type="pres">
      <dgm:prSet presAssocID="{AAD5D0D2-2B16-4851-9880-029790F46E81}" presName="childShp" presStyleLbl="bgAccFollowNode1" presStyleIdx="1" presStyleCnt="2" custLinFactNeighborX="803" custLinFactNeighborY="2002">
        <dgm:presLayoutVars>
          <dgm:bulletEnabled val="1"/>
        </dgm:presLayoutVars>
      </dgm:prSet>
      <dgm:spPr/>
      <dgm:t>
        <a:bodyPr/>
        <a:lstStyle/>
        <a:p>
          <a:endParaRPr lang="en-US"/>
        </a:p>
      </dgm:t>
    </dgm:pt>
  </dgm:ptLst>
  <dgm:cxnLst>
    <dgm:cxn modelId="{49EF729D-AA70-4B01-8DA2-C64F9F9CCC26}" srcId="{AAD5D0D2-2B16-4851-9880-029790F46E81}" destId="{DA23B33B-02E8-4D3A-88A5-2F869CDCE92A}" srcOrd="3" destOrd="0" parTransId="{52EFA326-DEB2-4EAD-B530-33E195E2080C}" sibTransId="{F3EDB957-5722-4E67-802A-28F2E959991A}"/>
    <dgm:cxn modelId="{4D590815-4722-49D8-A8D0-814BD2647916}" srcId="{2FF2BAC6-3FCE-439C-A445-012DA164844A}" destId="{180D1A23-E0DB-4C36-93C7-0D8D3BE2F659}" srcOrd="2" destOrd="0" parTransId="{E86855B7-EA79-4633-8F07-3A1BBD8AB6BA}" sibTransId="{67E53699-30B3-4FC1-8991-5838A0C794FF}"/>
    <dgm:cxn modelId="{9926A373-9A67-4072-997A-1B6709291BCB}" type="presOf" srcId="{FDFAA30C-642F-48C1-B5D0-EB751EE53A02}" destId="{5B215F20-00A7-409B-AA17-815818516558}" srcOrd="0" destOrd="0" presId="urn:microsoft.com/office/officeart/2005/8/layout/vList6"/>
    <dgm:cxn modelId="{2C50C07C-79B6-4E53-98A8-D56F207BC170}" srcId="{AAD5D0D2-2B16-4851-9880-029790F46E81}" destId="{EC3852B6-AB95-49BD-A1BD-76396F55AEE2}" srcOrd="2" destOrd="0" parTransId="{1DB9F6BD-AA90-4900-9C8B-04FFCDBD1355}" sibTransId="{9468E3F0-5E27-4716-8496-3801364D934E}"/>
    <dgm:cxn modelId="{BB490513-3BF4-4E6C-A80F-636909E27FDC}" srcId="{AAD5D0D2-2B16-4851-9880-029790F46E81}" destId="{D99A674B-6B3B-47E2-B788-8BFA70580A1C}" srcOrd="1" destOrd="0" parTransId="{44A47D53-00CB-4501-84EA-8D755D53221A}" sibTransId="{230D4084-8A61-457F-8E7B-864373740A6F}"/>
    <dgm:cxn modelId="{CF4D14C2-2C76-485C-84F4-3314D2D6A084}" type="presOf" srcId="{AAD5D0D2-2B16-4851-9880-029790F46E81}" destId="{8CDB34AE-7AEC-4654-99D5-F60120C39C99}" srcOrd="0" destOrd="0" presId="urn:microsoft.com/office/officeart/2005/8/layout/vList6"/>
    <dgm:cxn modelId="{AA8C669C-B733-41E5-B9CC-50B2746410C4}" srcId="{2FF2BAC6-3FCE-439C-A445-012DA164844A}" destId="{DBF4A3DE-5279-4767-953B-501E14105CAA}" srcOrd="1" destOrd="0" parTransId="{42B7126D-0EF3-461F-8E0D-048034D0F4A0}" sibTransId="{536169CC-7057-4818-9BC0-C693B38F89A5}"/>
    <dgm:cxn modelId="{0760B7DF-6F83-45A1-B2D7-FDDCDDE056BB}" srcId="{2FF2BAC6-3FCE-439C-A445-012DA164844A}" destId="{0A1800D1-5E1D-43F1-ABAB-E94DB843ABAE}" srcOrd="4" destOrd="0" parTransId="{4C528B9A-3E3A-4E13-99F5-37A70A532366}" sibTransId="{25829B8C-969F-4B94-B0A7-158891FB0378}"/>
    <dgm:cxn modelId="{C7893A91-72B7-4C34-ACCA-179F3743622D}" type="presOf" srcId="{2535CAB1-FEFA-4322-9823-97D92FB2B885}" destId="{5B215F20-00A7-409B-AA17-815818516558}" srcOrd="0" destOrd="3" presId="urn:microsoft.com/office/officeart/2005/8/layout/vList6"/>
    <dgm:cxn modelId="{BF564C3F-F222-4E14-82E5-C835ED38215E}" type="presOf" srcId="{DA23B33B-02E8-4D3A-88A5-2F869CDCE92A}" destId="{05532561-544F-40B0-A464-1B4E1313D974}" srcOrd="0" destOrd="3" presId="urn:microsoft.com/office/officeart/2005/8/layout/vList6"/>
    <dgm:cxn modelId="{7983B7B7-8B4D-4E83-8871-B2DC476351EE}" srcId="{AAD5D0D2-2B16-4851-9880-029790F46E81}" destId="{4A22660C-45DF-4058-8808-52CDB54850BD}" srcOrd="0" destOrd="0" parTransId="{EE1DAF75-C4E2-4B03-A1B0-4B1F0E6519CC}" sibTransId="{39E9DE0D-405A-4DB7-B24F-D44F9C2F6478}"/>
    <dgm:cxn modelId="{2A7A62EB-4141-4238-8CB1-2EDD0A738F46}" type="presOf" srcId="{EC3852B6-AB95-49BD-A1BD-76396F55AEE2}" destId="{05532561-544F-40B0-A464-1B4E1313D974}" srcOrd="0" destOrd="2" presId="urn:microsoft.com/office/officeart/2005/8/layout/vList6"/>
    <dgm:cxn modelId="{77D2CC6E-BEB5-48D1-9FFC-1ABF00566509}" type="presOf" srcId="{4A22660C-45DF-4058-8808-52CDB54850BD}" destId="{05532561-544F-40B0-A464-1B4E1313D974}" srcOrd="0" destOrd="0" presId="urn:microsoft.com/office/officeart/2005/8/layout/vList6"/>
    <dgm:cxn modelId="{0A43DEC0-B529-4505-B060-6EC60EB565B0}" type="presOf" srcId="{D99A674B-6B3B-47E2-B788-8BFA70580A1C}" destId="{05532561-544F-40B0-A464-1B4E1313D974}" srcOrd="0" destOrd="1" presId="urn:microsoft.com/office/officeart/2005/8/layout/vList6"/>
    <dgm:cxn modelId="{DB1038E7-4CE3-47F2-8CDC-955C629299E7}" srcId="{2FF2BAC6-3FCE-439C-A445-012DA164844A}" destId="{DCF76D94-D9D0-4D54-BE3A-A1B64DFA64DD}" srcOrd="5" destOrd="0" parTransId="{56E916DB-34B3-4CCE-BD69-EB3C1B84189A}" sibTransId="{508E38A5-ECF2-46D3-9E46-D2587A500603}"/>
    <dgm:cxn modelId="{7A89D53B-5BE7-4D79-BF9F-0425F296B25E}" type="presOf" srcId="{7EF45734-5A6B-47C5-AE00-B3A471B8E035}" destId="{35A32DB5-9AC7-490E-A958-0B147A949295}" srcOrd="0" destOrd="0" presId="urn:microsoft.com/office/officeart/2005/8/layout/vList6"/>
    <dgm:cxn modelId="{5ED18D31-A3B5-46B0-9464-2A2667209F22}" type="presOf" srcId="{0A1800D1-5E1D-43F1-ABAB-E94DB843ABAE}" destId="{5B215F20-00A7-409B-AA17-815818516558}" srcOrd="0" destOrd="4" presId="urn:microsoft.com/office/officeart/2005/8/layout/vList6"/>
    <dgm:cxn modelId="{60EE77D1-D95A-4C8B-9EB5-898D7574A5A5}" srcId="{7EF45734-5A6B-47C5-AE00-B3A471B8E035}" destId="{AAD5D0D2-2B16-4851-9880-029790F46E81}" srcOrd="1" destOrd="0" parTransId="{C419BB7E-56B1-41BC-A0A6-69A75FB5DAB3}" sibTransId="{4DB0B6D1-8816-4C20-9049-2C963482727D}"/>
    <dgm:cxn modelId="{7E7B388B-977D-403A-82C5-F4D149E83789}" srcId="{2FF2BAC6-3FCE-439C-A445-012DA164844A}" destId="{FDFAA30C-642F-48C1-B5D0-EB751EE53A02}" srcOrd="0" destOrd="0" parTransId="{D93D3760-0A77-4942-8DB1-68E2C843EFCB}" sibTransId="{65FC7E81-FF92-43C9-9970-C3AA51961A09}"/>
    <dgm:cxn modelId="{DFB1240E-F083-495D-81F6-1EBC668E81C1}" srcId="{2FF2BAC6-3FCE-439C-A445-012DA164844A}" destId="{2535CAB1-FEFA-4322-9823-97D92FB2B885}" srcOrd="3" destOrd="0" parTransId="{28AA0112-2D2A-4E8F-AF75-B60FB1273A36}" sibTransId="{38143F11-A72E-43C5-BB2D-8756D3D450A7}"/>
    <dgm:cxn modelId="{3196B1DB-42C9-402D-86D8-70257DFF08AC}" type="presOf" srcId="{2FF2BAC6-3FCE-439C-A445-012DA164844A}" destId="{253D3E3E-162D-49C7-86E9-A1DC562C239D}" srcOrd="0" destOrd="0" presId="urn:microsoft.com/office/officeart/2005/8/layout/vList6"/>
    <dgm:cxn modelId="{D166ED89-A89B-4C5B-A6A6-7F1729B4069C}" type="presOf" srcId="{DBF4A3DE-5279-4767-953B-501E14105CAA}" destId="{5B215F20-00A7-409B-AA17-815818516558}" srcOrd="0" destOrd="1" presId="urn:microsoft.com/office/officeart/2005/8/layout/vList6"/>
    <dgm:cxn modelId="{BC65F578-0D7F-427A-81E2-C189B1919089}" type="presOf" srcId="{DCF76D94-D9D0-4D54-BE3A-A1B64DFA64DD}" destId="{5B215F20-00A7-409B-AA17-815818516558}" srcOrd="0" destOrd="5" presId="urn:microsoft.com/office/officeart/2005/8/layout/vList6"/>
    <dgm:cxn modelId="{ED04E865-800B-4245-8EEA-BBD17C2BC7C2}" type="presOf" srcId="{180D1A23-E0DB-4C36-93C7-0D8D3BE2F659}" destId="{5B215F20-00A7-409B-AA17-815818516558}" srcOrd="0" destOrd="2" presId="urn:microsoft.com/office/officeart/2005/8/layout/vList6"/>
    <dgm:cxn modelId="{6AD8A35A-801F-4AB9-9BEC-74AEB89FF5E6}" srcId="{7EF45734-5A6B-47C5-AE00-B3A471B8E035}" destId="{2FF2BAC6-3FCE-439C-A445-012DA164844A}" srcOrd="0" destOrd="0" parTransId="{F8AB428D-9417-4AAD-9ADE-212023DD681F}" sibTransId="{31076361-8BEB-4695-9016-E6C2EA3CA48E}"/>
    <dgm:cxn modelId="{78EF7294-6D33-4E35-A79E-FFC088209451}" type="presParOf" srcId="{35A32DB5-9AC7-490E-A958-0B147A949295}" destId="{B07600F8-252D-45C0-A228-36C8DD00A12C}" srcOrd="0" destOrd="0" presId="urn:microsoft.com/office/officeart/2005/8/layout/vList6"/>
    <dgm:cxn modelId="{6E523D43-296C-4EB9-9650-EB10A7174CC5}" type="presParOf" srcId="{B07600F8-252D-45C0-A228-36C8DD00A12C}" destId="{253D3E3E-162D-49C7-86E9-A1DC562C239D}" srcOrd="0" destOrd="0" presId="urn:microsoft.com/office/officeart/2005/8/layout/vList6"/>
    <dgm:cxn modelId="{27C94A1E-2E97-43F0-AACC-3581A89293C6}" type="presParOf" srcId="{B07600F8-252D-45C0-A228-36C8DD00A12C}" destId="{5B215F20-00A7-409B-AA17-815818516558}" srcOrd="1" destOrd="0" presId="urn:microsoft.com/office/officeart/2005/8/layout/vList6"/>
    <dgm:cxn modelId="{9C2395D0-8987-49EE-8422-175D8342A7DF}" type="presParOf" srcId="{35A32DB5-9AC7-490E-A958-0B147A949295}" destId="{E7085F90-252C-4FB2-8CC5-9B5A0DE448A6}" srcOrd="1" destOrd="0" presId="urn:microsoft.com/office/officeart/2005/8/layout/vList6"/>
    <dgm:cxn modelId="{E4C1CA17-9333-48E5-9A6B-457DEEA855D8}" type="presParOf" srcId="{35A32DB5-9AC7-490E-A958-0B147A949295}" destId="{5CC87143-9A1C-4D4B-B457-91DA10459FDC}" srcOrd="2" destOrd="0" presId="urn:microsoft.com/office/officeart/2005/8/layout/vList6"/>
    <dgm:cxn modelId="{52505328-7A30-4BE1-81D9-EB544539482B}" type="presParOf" srcId="{5CC87143-9A1C-4D4B-B457-91DA10459FDC}" destId="{8CDB34AE-7AEC-4654-99D5-F60120C39C99}" srcOrd="0" destOrd="0" presId="urn:microsoft.com/office/officeart/2005/8/layout/vList6"/>
    <dgm:cxn modelId="{777DBA6F-C06C-4B0B-ABE5-107174402243}" type="presParOf" srcId="{5CC87143-9A1C-4D4B-B457-91DA10459FDC}" destId="{05532561-544F-40B0-A464-1B4E1313D97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BF855-94C4-4DDB-AD79-AC21FA849247}">
      <dsp:nvSpPr>
        <dsp:cNvPr id="0" name=""/>
        <dsp:cNvSpPr/>
      </dsp:nvSpPr>
      <dsp:spPr>
        <a:xfrm>
          <a:off x="0" y="566280"/>
          <a:ext cx="8504238" cy="856800"/>
        </a:xfrm>
        <a:prstGeom prst="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E1636A6-6DAB-431E-8A8C-A693F64308DE}">
      <dsp:nvSpPr>
        <dsp:cNvPr id="0" name=""/>
        <dsp:cNvSpPr/>
      </dsp:nvSpPr>
      <dsp:spPr>
        <a:xfrm>
          <a:off x="1222365" y="73021"/>
          <a:ext cx="5952966" cy="100368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a:lnSpc>
              <a:spcPct val="90000"/>
            </a:lnSpc>
            <a:spcBef>
              <a:spcPct val="0"/>
            </a:spcBef>
            <a:spcAft>
              <a:spcPct val="35000"/>
            </a:spcAft>
          </a:pPr>
          <a:r>
            <a:rPr lang="en-US" sz="3400" kern="1200" dirty="0" smtClean="0"/>
            <a:t>Theoretical Background</a:t>
          </a:r>
          <a:endParaRPr lang="en-US" sz="3400" kern="1200" dirty="0"/>
        </a:p>
      </dsp:txBody>
      <dsp:txXfrm>
        <a:off x="1271361" y="122017"/>
        <a:ext cx="5854974" cy="905688"/>
      </dsp:txXfrm>
    </dsp:sp>
    <dsp:sp modelId="{6DAD2C37-4127-4656-BF85-7C59E07346F6}">
      <dsp:nvSpPr>
        <dsp:cNvPr id="0" name=""/>
        <dsp:cNvSpPr/>
      </dsp:nvSpPr>
      <dsp:spPr>
        <a:xfrm>
          <a:off x="0" y="2108520"/>
          <a:ext cx="8504238" cy="856800"/>
        </a:xfrm>
        <a:prstGeom prst="rect">
          <a:avLst/>
        </a:prstGeom>
        <a:solidFill>
          <a:schemeClr val="lt1">
            <a:alpha val="90000"/>
            <a:hueOff val="0"/>
            <a:satOff val="0"/>
            <a:lumOff val="0"/>
            <a:alphaOff val="0"/>
          </a:schemeClr>
        </a:solidFill>
        <a:ln w="11429" cap="flat" cmpd="sng" algn="ctr">
          <a:solidFill>
            <a:schemeClr val="accent5">
              <a:hueOff val="-2510283"/>
              <a:satOff val="20547"/>
              <a:lumOff val="-3333"/>
              <a:alphaOff val="0"/>
            </a:schemeClr>
          </a:solidFill>
          <a:prstDash val="sysDash"/>
        </a:ln>
        <a:effectLst/>
      </dsp:spPr>
      <dsp:style>
        <a:lnRef idx="2">
          <a:scrgbClr r="0" g="0" b="0"/>
        </a:lnRef>
        <a:fillRef idx="1">
          <a:scrgbClr r="0" g="0" b="0"/>
        </a:fillRef>
        <a:effectRef idx="0">
          <a:scrgbClr r="0" g="0" b="0"/>
        </a:effectRef>
        <a:fontRef idx="minor"/>
      </dsp:style>
    </dsp:sp>
    <dsp:sp modelId="{24EB08CC-EFB9-4146-ACEB-CF48EE719421}">
      <dsp:nvSpPr>
        <dsp:cNvPr id="0" name=""/>
        <dsp:cNvSpPr/>
      </dsp:nvSpPr>
      <dsp:spPr>
        <a:xfrm>
          <a:off x="1222365" y="1597024"/>
          <a:ext cx="5952966" cy="1003680"/>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a:lnSpc>
              <a:spcPct val="90000"/>
            </a:lnSpc>
            <a:spcBef>
              <a:spcPct val="0"/>
            </a:spcBef>
            <a:spcAft>
              <a:spcPct val="35000"/>
            </a:spcAft>
          </a:pPr>
          <a:r>
            <a:rPr lang="en-US" sz="3400" kern="1200" dirty="0" smtClean="0"/>
            <a:t>Example of Application to an Advising Environment</a:t>
          </a:r>
          <a:endParaRPr lang="en-US" sz="3400" kern="1200" dirty="0"/>
        </a:p>
      </dsp:txBody>
      <dsp:txXfrm>
        <a:off x="1271361" y="1646020"/>
        <a:ext cx="5854974" cy="905688"/>
      </dsp:txXfrm>
    </dsp:sp>
    <dsp:sp modelId="{63815713-68CA-4509-9EC6-CCC5AC839B77}">
      <dsp:nvSpPr>
        <dsp:cNvPr id="0" name=""/>
        <dsp:cNvSpPr/>
      </dsp:nvSpPr>
      <dsp:spPr>
        <a:xfrm>
          <a:off x="0" y="3650760"/>
          <a:ext cx="8504238" cy="856800"/>
        </a:xfrm>
        <a:prstGeom prst="rect">
          <a:avLst/>
        </a:prstGeom>
        <a:solidFill>
          <a:schemeClr val="lt1">
            <a:alpha val="90000"/>
            <a:hueOff val="0"/>
            <a:satOff val="0"/>
            <a:lumOff val="0"/>
            <a:alphaOff val="0"/>
          </a:schemeClr>
        </a:solidFill>
        <a:ln w="11429" cap="flat" cmpd="sng" algn="ctr">
          <a:solidFill>
            <a:schemeClr val="accent5">
              <a:hueOff val="-5020566"/>
              <a:satOff val="41093"/>
              <a:lumOff val="-6666"/>
              <a:alphaOff val="0"/>
            </a:schemeClr>
          </a:solidFill>
          <a:prstDash val="sysDash"/>
        </a:ln>
        <a:effectLst/>
      </dsp:spPr>
      <dsp:style>
        <a:lnRef idx="2">
          <a:scrgbClr r="0" g="0" b="0"/>
        </a:lnRef>
        <a:fillRef idx="1">
          <a:scrgbClr r="0" g="0" b="0"/>
        </a:fillRef>
        <a:effectRef idx="0">
          <a:scrgbClr r="0" g="0" b="0"/>
        </a:effectRef>
        <a:fontRef idx="minor"/>
      </dsp:style>
    </dsp:sp>
    <dsp:sp modelId="{0E0A542F-A6EE-4455-8940-675873682A5D}">
      <dsp:nvSpPr>
        <dsp:cNvPr id="0" name=""/>
        <dsp:cNvSpPr/>
      </dsp:nvSpPr>
      <dsp:spPr>
        <a:xfrm>
          <a:off x="1222365" y="3197227"/>
          <a:ext cx="5952966" cy="1003680"/>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ctr" defTabSz="1511300">
            <a:lnSpc>
              <a:spcPct val="90000"/>
            </a:lnSpc>
            <a:spcBef>
              <a:spcPct val="0"/>
            </a:spcBef>
            <a:spcAft>
              <a:spcPct val="35000"/>
            </a:spcAft>
          </a:pPr>
          <a:r>
            <a:rPr lang="en-US" sz="3400" kern="1200" dirty="0" smtClean="0"/>
            <a:t>Opportunity to Apply to Participants’ Environment</a:t>
          </a:r>
          <a:endParaRPr lang="en-US" sz="3400" kern="1200" dirty="0"/>
        </a:p>
      </dsp:txBody>
      <dsp:txXfrm>
        <a:off x="1271361" y="3246223"/>
        <a:ext cx="5854974" cy="9056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5D8DF-4DAC-4C95-8133-5AC12EF78080}">
      <dsp:nvSpPr>
        <dsp:cNvPr id="0" name=""/>
        <dsp:cNvSpPr/>
      </dsp:nvSpPr>
      <dsp:spPr>
        <a:xfrm>
          <a:off x="0" y="34368"/>
          <a:ext cx="8504238" cy="123552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What is the environmental press of the current environment?</a:t>
          </a:r>
          <a:endParaRPr lang="en-US" sz="3300" kern="1200" dirty="0"/>
        </a:p>
      </dsp:txBody>
      <dsp:txXfrm>
        <a:off x="60313" y="94681"/>
        <a:ext cx="8383612" cy="1114894"/>
      </dsp:txXfrm>
    </dsp:sp>
    <dsp:sp modelId="{FF369B40-1CCB-477A-8261-D89C37E1BF7A}">
      <dsp:nvSpPr>
        <dsp:cNvPr id="0" name=""/>
        <dsp:cNvSpPr/>
      </dsp:nvSpPr>
      <dsp:spPr>
        <a:xfrm>
          <a:off x="0" y="1269888"/>
          <a:ext cx="8504238" cy="126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Subjective views and experiences of the participants</a:t>
          </a:r>
          <a:endParaRPr lang="en-US" sz="2600" kern="1200" dirty="0"/>
        </a:p>
        <a:p>
          <a:pPr marL="228600" lvl="1" indent="-228600" algn="l" defTabSz="1155700">
            <a:lnSpc>
              <a:spcPct val="90000"/>
            </a:lnSpc>
            <a:spcBef>
              <a:spcPct val="0"/>
            </a:spcBef>
            <a:spcAft>
              <a:spcPct val="20000"/>
            </a:spcAft>
            <a:buChar char="••"/>
          </a:pPr>
          <a:r>
            <a:rPr lang="en-US" sz="2600" kern="1200" dirty="0" smtClean="0"/>
            <a:t>The collective perceptions of the students within</a:t>
          </a:r>
          <a:endParaRPr lang="en-US" sz="2600" kern="1200" dirty="0"/>
        </a:p>
        <a:p>
          <a:pPr marL="285750" lvl="1" indent="-285750" algn="l" defTabSz="1244600">
            <a:lnSpc>
              <a:spcPct val="90000"/>
            </a:lnSpc>
            <a:spcBef>
              <a:spcPct val="0"/>
            </a:spcBef>
            <a:spcAft>
              <a:spcPct val="20000"/>
            </a:spcAft>
            <a:buChar char="••"/>
          </a:pPr>
          <a:endParaRPr lang="en-US" sz="2800" kern="1200" dirty="0"/>
        </a:p>
      </dsp:txBody>
      <dsp:txXfrm>
        <a:off x="0" y="1269888"/>
        <a:ext cx="8504238" cy="1263735"/>
      </dsp:txXfrm>
    </dsp:sp>
    <dsp:sp modelId="{292E207C-2686-49B7-B9BC-7A15FB433980}">
      <dsp:nvSpPr>
        <dsp:cNvPr id="0" name=""/>
        <dsp:cNvSpPr/>
      </dsp:nvSpPr>
      <dsp:spPr>
        <a:xfrm>
          <a:off x="0" y="2533623"/>
          <a:ext cx="8504238" cy="1235520"/>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Does the perceived environment lead to intended outcomes?</a:t>
          </a:r>
          <a:endParaRPr lang="en-US" sz="3300" kern="1200" dirty="0"/>
        </a:p>
      </dsp:txBody>
      <dsp:txXfrm>
        <a:off x="60313" y="2593936"/>
        <a:ext cx="8383612" cy="1114894"/>
      </dsp:txXfrm>
    </dsp:sp>
    <dsp:sp modelId="{211A3F85-4D13-4BA0-B4EA-CAB0ED3D1E12}">
      <dsp:nvSpPr>
        <dsp:cNvPr id="0" name=""/>
        <dsp:cNvSpPr/>
      </dsp:nvSpPr>
      <dsp:spPr>
        <a:xfrm>
          <a:off x="0" y="3769143"/>
          <a:ext cx="8504238" cy="76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smtClean="0"/>
            <a:t>Important to  </a:t>
          </a:r>
          <a:r>
            <a:rPr lang="en-US" sz="2600" kern="1200" dirty="0" smtClean="0"/>
            <a:t>understand whether all students are taking in the environment as was intended</a:t>
          </a:r>
          <a:r>
            <a:rPr lang="en-US" sz="2600" kern="1200" baseline="0" dirty="0" smtClean="0"/>
            <a:t> </a:t>
          </a:r>
          <a:endParaRPr lang="en-US" sz="2600" kern="1200" dirty="0"/>
        </a:p>
      </dsp:txBody>
      <dsp:txXfrm>
        <a:off x="0" y="3769143"/>
        <a:ext cx="8504238" cy="7684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F219F-4820-4FB9-B217-3CC51E53009A}">
      <dsp:nvSpPr>
        <dsp:cNvPr id="0" name=""/>
        <dsp:cNvSpPr/>
      </dsp:nvSpPr>
      <dsp:spPr>
        <a:xfrm>
          <a:off x="76193" y="304799"/>
          <a:ext cx="2591135" cy="1847138"/>
        </a:xfrm>
        <a:prstGeom prst="rect">
          <a:avLst/>
        </a:prstGeom>
        <a:solidFill>
          <a:schemeClr val="accent5">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Social </a:t>
          </a:r>
        </a:p>
        <a:p>
          <a:pPr lvl="0" algn="ctr" defTabSz="755650">
            <a:lnSpc>
              <a:spcPct val="90000"/>
            </a:lnSpc>
            <a:spcBef>
              <a:spcPct val="0"/>
            </a:spcBef>
            <a:spcAft>
              <a:spcPct val="35000"/>
            </a:spcAft>
          </a:pPr>
          <a:r>
            <a:rPr lang="en-US" sz="1700" kern="1200" dirty="0" smtClean="0"/>
            <a:t>Ecological </a:t>
          </a:r>
        </a:p>
        <a:p>
          <a:pPr lvl="0" algn="ctr" defTabSz="755650">
            <a:lnSpc>
              <a:spcPct val="90000"/>
            </a:lnSpc>
            <a:spcBef>
              <a:spcPct val="0"/>
            </a:spcBef>
            <a:spcAft>
              <a:spcPct val="35000"/>
            </a:spcAft>
          </a:pPr>
          <a:r>
            <a:rPr lang="en-US" sz="1700" kern="1200" dirty="0" smtClean="0"/>
            <a:t>Approach</a:t>
          </a:r>
          <a:endParaRPr lang="en-US" sz="1700" kern="1200" dirty="0"/>
        </a:p>
      </dsp:txBody>
      <dsp:txXfrm>
        <a:off x="76193" y="304799"/>
        <a:ext cx="2591135" cy="1847138"/>
      </dsp:txXfrm>
    </dsp:sp>
    <dsp:sp modelId="{6AC5EC50-C938-4976-9FB4-3F9CAA6E4273}">
      <dsp:nvSpPr>
        <dsp:cNvPr id="0" name=""/>
        <dsp:cNvSpPr/>
      </dsp:nvSpPr>
      <dsp:spPr>
        <a:xfrm>
          <a:off x="76193" y="2068955"/>
          <a:ext cx="2591135" cy="2099925"/>
        </a:xfrm>
        <a:prstGeom prst="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71450" lvl="1" indent="-171450" algn="l" defTabSz="800100">
            <a:lnSpc>
              <a:spcPct val="90000"/>
            </a:lnSpc>
            <a:spcBef>
              <a:spcPct val="0"/>
            </a:spcBef>
            <a:spcAft>
              <a:spcPct val="15000"/>
            </a:spcAft>
            <a:buChar char="••"/>
          </a:pPr>
          <a:r>
            <a:rPr lang="en-US" sz="1800" kern="1200" dirty="0" smtClean="0"/>
            <a:t>“Multidisciplinary study of the impacts of physical and social environments on human beings.”                  </a:t>
          </a:r>
          <a:r>
            <a:rPr lang="en-US" sz="1200" kern="1200" dirty="0" smtClean="0"/>
            <a:t>Moos, 1986</a:t>
          </a:r>
          <a:endParaRPr lang="en-US" sz="1200" kern="1200" dirty="0"/>
        </a:p>
      </dsp:txBody>
      <dsp:txXfrm>
        <a:off x="76193" y="2068955"/>
        <a:ext cx="2591135" cy="2099925"/>
      </dsp:txXfrm>
    </dsp:sp>
    <dsp:sp modelId="{3EB4602C-537D-4C1E-B7A7-79EC04826385}">
      <dsp:nvSpPr>
        <dsp:cNvPr id="0" name=""/>
        <dsp:cNvSpPr/>
      </dsp:nvSpPr>
      <dsp:spPr>
        <a:xfrm>
          <a:off x="2971813" y="304796"/>
          <a:ext cx="2591135" cy="1767988"/>
        </a:xfrm>
        <a:prstGeom prst="rect">
          <a:avLst/>
        </a:prstGeom>
        <a:solidFill>
          <a:schemeClr val="accent5">
            <a:hueOff val="-2510283"/>
            <a:satOff val="20547"/>
            <a:lumOff val="-3333"/>
            <a:alphaOff val="0"/>
          </a:schemeClr>
        </a:solidFill>
        <a:ln w="11429" cap="flat" cmpd="sng" algn="ctr">
          <a:solidFill>
            <a:schemeClr val="accent5">
              <a:hueOff val="-2510283"/>
              <a:satOff val="20547"/>
              <a:lumOff val="-3333"/>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en-US" sz="3600" kern="1200" dirty="0" smtClean="0"/>
            <a:t>Goals</a:t>
          </a:r>
          <a:r>
            <a:rPr lang="en-US" sz="1800" kern="1200" dirty="0" smtClean="0"/>
            <a:t> </a:t>
          </a:r>
          <a:endParaRPr lang="en-US" sz="1800" kern="1200" dirty="0"/>
        </a:p>
      </dsp:txBody>
      <dsp:txXfrm>
        <a:off x="2971813" y="304796"/>
        <a:ext cx="2591135" cy="1767988"/>
      </dsp:txXfrm>
    </dsp:sp>
    <dsp:sp modelId="{7F7515B2-CB3F-4FC1-B12F-B5709C9C392E}">
      <dsp:nvSpPr>
        <dsp:cNvPr id="0" name=""/>
        <dsp:cNvSpPr/>
      </dsp:nvSpPr>
      <dsp:spPr>
        <a:xfrm>
          <a:off x="2971813" y="2061389"/>
          <a:ext cx="2591135" cy="2099925"/>
        </a:xfrm>
        <a:prstGeom prst="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Eliminate stressful, inhibiting features</a:t>
          </a:r>
          <a:endParaRPr lang="en-US" sz="1700" kern="1200" dirty="0"/>
        </a:p>
        <a:p>
          <a:pPr marL="171450" lvl="1" indent="-171450" algn="l" defTabSz="755650">
            <a:lnSpc>
              <a:spcPct val="90000"/>
            </a:lnSpc>
            <a:spcBef>
              <a:spcPct val="0"/>
            </a:spcBef>
            <a:spcAft>
              <a:spcPct val="15000"/>
            </a:spcAft>
            <a:buChar char="••"/>
          </a:pPr>
          <a:r>
            <a:rPr lang="en-US" sz="1700" kern="1200" dirty="0" smtClean="0"/>
            <a:t>Create features that will challenge students toward learning, growth and development</a:t>
          </a:r>
          <a:endParaRPr lang="en-US" sz="1700" kern="1200" dirty="0"/>
        </a:p>
        <a:p>
          <a:pPr marL="171450" lvl="1" indent="-171450" algn="l" defTabSz="755650">
            <a:lnSpc>
              <a:spcPct val="90000"/>
            </a:lnSpc>
            <a:spcBef>
              <a:spcPct val="0"/>
            </a:spcBef>
            <a:spcAft>
              <a:spcPct val="15000"/>
            </a:spcAft>
            <a:buChar char="••"/>
          </a:pPr>
          <a:r>
            <a:rPr lang="en-US" sz="1700" kern="1200" dirty="0" smtClean="0"/>
            <a:t>Build community</a:t>
          </a:r>
          <a:endParaRPr lang="en-US" sz="1700" kern="1200" dirty="0"/>
        </a:p>
      </dsp:txBody>
      <dsp:txXfrm>
        <a:off x="2971813" y="2061389"/>
        <a:ext cx="2591135" cy="2099925"/>
      </dsp:txXfrm>
    </dsp:sp>
    <dsp:sp modelId="{CAAD2A69-560A-43C7-A47B-77C25B190B02}">
      <dsp:nvSpPr>
        <dsp:cNvPr id="0" name=""/>
        <dsp:cNvSpPr/>
      </dsp:nvSpPr>
      <dsp:spPr>
        <a:xfrm>
          <a:off x="5791201" y="304801"/>
          <a:ext cx="2591135" cy="1788022"/>
        </a:xfrm>
        <a:prstGeom prst="rect">
          <a:avLst/>
        </a:prstGeom>
        <a:solidFill>
          <a:schemeClr val="accent5">
            <a:hueOff val="-5020566"/>
            <a:satOff val="41093"/>
            <a:lumOff val="-6666"/>
            <a:alphaOff val="0"/>
          </a:schemeClr>
        </a:solidFill>
        <a:ln w="11429" cap="flat" cmpd="sng" algn="ctr">
          <a:solidFill>
            <a:schemeClr val="accent5">
              <a:hueOff val="-5020566"/>
              <a:satOff val="41093"/>
              <a:lumOff val="-6666"/>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Components</a:t>
          </a:r>
          <a:endParaRPr lang="en-US" sz="2800" kern="1200" dirty="0"/>
        </a:p>
      </dsp:txBody>
      <dsp:txXfrm>
        <a:off x="5791201" y="304801"/>
        <a:ext cx="2591135" cy="1788022"/>
      </dsp:txXfrm>
    </dsp:sp>
    <dsp:sp modelId="{EE32E170-AF44-4E31-B718-0DA8D7E81407}">
      <dsp:nvSpPr>
        <dsp:cNvPr id="0" name=""/>
        <dsp:cNvSpPr/>
      </dsp:nvSpPr>
      <dsp:spPr>
        <a:xfrm>
          <a:off x="5791201" y="2057410"/>
          <a:ext cx="2591135" cy="2099925"/>
        </a:xfrm>
        <a:prstGeom prst="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t>Physical space</a:t>
          </a:r>
          <a:endParaRPr lang="en-US" sz="1700" kern="1200" dirty="0"/>
        </a:p>
        <a:p>
          <a:pPr marL="171450" lvl="1" indent="-171450" algn="l" defTabSz="755650">
            <a:lnSpc>
              <a:spcPct val="90000"/>
            </a:lnSpc>
            <a:spcBef>
              <a:spcPct val="0"/>
            </a:spcBef>
            <a:spcAft>
              <a:spcPct val="15000"/>
            </a:spcAft>
            <a:buChar char="••"/>
          </a:pPr>
          <a:r>
            <a:rPr lang="en-US" sz="1700" kern="1200" dirty="0" smtClean="0"/>
            <a:t>Aggregate Characteristics</a:t>
          </a:r>
          <a:endParaRPr lang="en-US" sz="1700" kern="1200" dirty="0"/>
        </a:p>
        <a:p>
          <a:pPr marL="171450" lvl="1" indent="-171450" algn="l" defTabSz="755650">
            <a:lnSpc>
              <a:spcPct val="90000"/>
            </a:lnSpc>
            <a:spcBef>
              <a:spcPct val="0"/>
            </a:spcBef>
            <a:spcAft>
              <a:spcPct val="15000"/>
            </a:spcAft>
            <a:buChar char="••"/>
          </a:pPr>
          <a:r>
            <a:rPr lang="en-US" sz="1700" kern="1200" dirty="0" smtClean="0"/>
            <a:t>Perceptions/social climate/culture</a:t>
          </a:r>
          <a:endParaRPr lang="en-US" sz="1700" kern="1200" dirty="0"/>
        </a:p>
      </dsp:txBody>
      <dsp:txXfrm>
        <a:off x="5791201" y="2057410"/>
        <a:ext cx="2591135" cy="20999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3F36C-1055-4714-A638-9F79599398C5}">
      <dsp:nvSpPr>
        <dsp:cNvPr id="0" name=""/>
        <dsp:cNvSpPr/>
      </dsp:nvSpPr>
      <dsp:spPr>
        <a:xfrm>
          <a:off x="0" y="49500"/>
          <a:ext cx="8504238" cy="104832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What are our expectations for students?  What behaviors do we want to promote?</a:t>
          </a:r>
          <a:endParaRPr lang="en-US" sz="2800" kern="1200" dirty="0"/>
        </a:p>
      </dsp:txBody>
      <dsp:txXfrm>
        <a:off x="51175" y="100675"/>
        <a:ext cx="8401888" cy="945970"/>
      </dsp:txXfrm>
    </dsp:sp>
    <dsp:sp modelId="{4AC5B024-4296-4E6C-B235-C76135880A5D}">
      <dsp:nvSpPr>
        <dsp:cNvPr id="0" name=""/>
        <dsp:cNvSpPr/>
      </dsp:nvSpPr>
      <dsp:spPr>
        <a:xfrm>
          <a:off x="0" y="1097820"/>
          <a:ext cx="8504238" cy="1420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Intentional exploration</a:t>
          </a:r>
          <a:endParaRPr lang="en-US" sz="2200" kern="1200" dirty="0"/>
        </a:p>
        <a:p>
          <a:pPr marL="228600" lvl="1" indent="-228600" algn="l" defTabSz="977900">
            <a:lnSpc>
              <a:spcPct val="90000"/>
            </a:lnSpc>
            <a:spcBef>
              <a:spcPct val="0"/>
            </a:spcBef>
            <a:spcAft>
              <a:spcPct val="20000"/>
            </a:spcAft>
            <a:buChar char="••"/>
          </a:pPr>
          <a:r>
            <a:rPr lang="en-US" sz="2200" kern="1200" dirty="0" smtClean="0"/>
            <a:t>Well-informed educational planning</a:t>
          </a:r>
          <a:endParaRPr lang="en-US" sz="2200" kern="1200" dirty="0"/>
        </a:p>
        <a:p>
          <a:pPr marL="228600" lvl="1" indent="-228600" algn="l" defTabSz="977900">
            <a:lnSpc>
              <a:spcPct val="90000"/>
            </a:lnSpc>
            <a:spcBef>
              <a:spcPct val="0"/>
            </a:spcBef>
            <a:spcAft>
              <a:spcPct val="20000"/>
            </a:spcAft>
            <a:buChar char="••"/>
          </a:pPr>
          <a:r>
            <a:rPr lang="en-US" sz="2200" kern="1200" dirty="0" smtClean="0"/>
            <a:t>Intellectual development</a:t>
          </a:r>
          <a:endParaRPr lang="en-US" sz="2200" kern="1200" dirty="0"/>
        </a:p>
        <a:p>
          <a:pPr marL="228600" lvl="1" indent="-228600" algn="l" defTabSz="977900">
            <a:lnSpc>
              <a:spcPct val="90000"/>
            </a:lnSpc>
            <a:spcBef>
              <a:spcPct val="0"/>
            </a:spcBef>
            <a:spcAft>
              <a:spcPct val="20000"/>
            </a:spcAft>
            <a:buChar char="••"/>
          </a:pPr>
          <a:r>
            <a:rPr lang="en-US" sz="2200" kern="1200" dirty="0" smtClean="0"/>
            <a:t>Student ownership of education and decision making</a:t>
          </a:r>
          <a:endParaRPr lang="en-US" sz="2200" kern="1200" dirty="0"/>
        </a:p>
      </dsp:txBody>
      <dsp:txXfrm>
        <a:off x="0" y="1097820"/>
        <a:ext cx="8504238" cy="1420020"/>
      </dsp:txXfrm>
    </dsp:sp>
    <dsp:sp modelId="{C1C48A28-8ACB-4585-B324-7678676F4CF6}">
      <dsp:nvSpPr>
        <dsp:cNvPr id="0" name=""/>
        <dsp:cNvSpPr/>
      </dsp:nvSpPr>
      <dsp:spPr>
        <a:xfrm>
          <a:off x="0" y="2517840"/>
          <a:ext cx="8504238" cy="1048320"/>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Environmental Press</a:t>
          </a:r>
          <a:endParaRPr lang="en-US" sz="4000" kern="1200" dirty="0"/>
        </a:p>
      </dsp:txBody>
      <dsp:txXfrm>
        <a:off x="51175" y="2569015"/>
        <a:ext cx="8401888" cy="945970"/>
      </dsp:txXfrm>
    </dsp:sp>
    <dsp:sp modelId="{F388D581-3578-4705-98E4-E95D2A79CAB5}">
      <dsp:nvSpPr>
        <dsp:cNvPr id="0" name=""/>
        <dsp:cNvSpPr/>
      </dsp:nvSpPr>
      <dsp:spPr>
        <a:xfrm>
          <a:off x="0" y="3566160"/>
          <a:ext cx="8504238"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Academic culture of exploration through education about options and decision making.  Students explore themselves and the curriculum.</a:t>
          </a:r>
          <a:endParaRPr lang="en-US" sz="2200" kern="1200" dirty="0"/>
        </a:p>
      </dsp:txBody>
      <dsp:txXfrm>
        <a:off x="0" y="3566160"/>
        <a:ext cx="8504238" cy="956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B7DE-36E8-4943-BAFB-44CFDDF4EA38}">
      <dsp:nvSpPr>
        <dsp:cNvPr id="0" name=""/>
        <dsp:cNvSpPr/>
      </dsp:nvSpPr>
      <dsp:spPr>
        <a:xfrm>
          <a:off x="1005527" y="244175"/>
          <a:ext cx="2656855" cy="1107052"/>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t>Goal  </a:t>
          </a:r>
          <a:endParaRPr lang="en-US" sz="6500" kern="1200" dirty="0"/>
        </a:p>
      </dsp:txBody>
      <dsp:txXfrm>
        <a:off x="1037951" y="276599"/>
        <a:ext cx="2592007" cy="1042204"/>
      </dsp:txXfrm>
    </dsp:sp>
    <dsp:sp modelId="{BE7CD8E0-A1C3-4E0A-AE9E-F59921A6C4C6}">
      <dsp:nvSpPr>
        <dsp:cNvPr id="0" name=""/>
        <dsp:cNvSpPr/>
      </dsp:nvSpPr>
      <dsp:spPr>
        <a:xfrm>
          <a:off x="1271212" y="1351227"/>
          <a:ext cx="2737623" cy="261373"/>
        </a:xfrm>
        <a:custGeom>
          <a:avLst/>
          <a:gdLst/>
          <a:ahLst/>
          <a:cxnLst/>
          <a:rect l="0" t="0" r="0" b="0"/>
          <a:pathLst>
            <a:path>
              <a:moveTo>
                <a:pt x="0" y="0"/>
              </a:moveTo>
              <a:lnTo>
                <a:pt x="0" y="261373"/>
              </a:lnTo>
              <a:lnTo>
                <a:pt x="2737623" y="261373"/>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9CA97CB-69D7-4D51-8E2C-5F8EF0A2F175}">
      <dsp:nvSpPr>
        <dsp:cNvPr id="0" name=""/>
        <dsp:cNvSpPr/>
      </dsp:nvSpPr>
      <dsp:spPr>
        <a:xfrm>
          <a:off x="4008836" y="840274"/>
          <a:ext cx="2537984" cy="1544652"/>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Space that reflects academic culture and aggregate qualities of students.</a:t>
          </a:r>
          <a:endParaRPr lang="en-US" sz="2000" kern="1200" dirty="0"/>
        </a:p>
      </dsp:txBody>
      <dsp:txXfrm>
        <a:off x="4054077" y="885515"/>
        <a:ext cx="2447502" cy="1454170"/>
      </dsp:txXfrm>
    </dsp:sp>
    <dsp:sp modelId="{F35474D5-A230-43A6-8DD8-E300B8B9D3C5}">
      <dsp:nvSpPr>
        <dsp:cNvPr id="0" name=""/>
        <dsp:cNvSpPr/>
      </dsp:nvSpPr>
      <dsp:spPr>
        <a:xfrm>
          <a:off x="1271212" y="1351227"/>
          <a:ext cx="2701991" cy="2099735"/>
        </a:xfrm>
        <a:custGeom>
          <a:avLst/>
          <a:gdLst/>
          <a:ahLst/>
          <a:cxnLst/>
          <a:rect l="0" t="0" r="0" b="0"/>
          <a:pathLst>
            <a:path>
              <a:moveTo>
                <a:pt x="0" y="0"/>
              </a:moveTo>
              <a:lnTo>
                <a:pt x="0" y="2099735"/>
              </a:lnTo>
              <a:lnTo>
                <a:pt x="2701991" y="2099735"/>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5A51FDA-1FA1-43AA-9246-37BF85478B00}">
      <dsp:nvSpPr>
        <dsp:cNvPr id="0" name=""/>
        <dsp:cNvSpPr/>
      </dsp:nvSpPr>
      <dsp:spPr>
        <a:xfrm>
          <a:off x="3973203" y="2702395"/>
          <a:ext cx="2572838" cy="1497135"/>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5020566"/>
              <a:satOff val="41093"/>
              <a:lumOff val="-666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Comfortable space that that also represents differences among us.  </a:t>
          </a:r>
          <a:endParaRPr lang="en-US" sz="2000" kern="1200" dirty="0"/>
        </a:p>
      </dsp:txBody>
      <dsp:txXfrm>
        <a:off x="4017053" y="2746245"/>
        <a:ext cx="2485138" cy="14094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29328-1F8F-4C3D-9AAE-3B81F8F887CD}">
      <dsp:nvSpPr>
        <dsp:cNvPr id="0" name=""/>
        <dsp:cNvSpPr/>
      </dsp:nvSpPr>
      <dsp:spPr>
        <a:xfrm>
          <a:off x="3401695" y="558"/>
          <a:ext cx="5102542" cy="2176611"/>
        </a:xfrm>
        <a:prstGeom prst="rightArrow">
          <a:avLst>
            <a:gd name="adj1" fmla="val 75000"/>
            <a:gd name="adj2" fmla="val 50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smtClean="0"/>
            <a:t>Exploratory students</a:t>
          </a:r>
          <a:endParaRPr lang="en-US" sz="2800" kern="1200" dirty="0"/>
        </a:p>
      </dsp:txBody>
      <dsp:txXfrm>
        <a:off x="3401695" y="272634"/>
        <a:ext cx="4286313" cy="1632459"/>
      </dsp:txXfrm>
    </dsp:sp>
    <dsp:sp modelId="{47D58229-7AA8-4F7E-8C0E-59F9D0C54199}">
      <dsp:nvSpPr>
        <dsp:cNvPr id="0" name=""/>
        <dsp:cNvSpPr/>
      </dsp:nvSpPr>
      <dsp:spPr>
        <a:xfrm>
          <a:off x="0" y="558"/>
          <a:ext cx="3401695" cy="2176611"/>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Dominant </a:t>
          </a:r>
          <a:endParaRPr lang="en-US" sz="4700" kern="1200" dirty="0"/>
        </a:p>
      </dsp:txBody>
      <dsp:txXfrm>
        <a:off x="106253" y="106811"/>
        <a:ext cx="3189189" cy="1964105"/>
      </dsp:txXfrm>
    </dsp:sp>
    <dsp:sp modelId="{E8B4E554-8CAC-42C0-848D-01E0C940115E}">
      <dsp:nvSpPr>
        <dsp:cNvPr id="0" name=""/>
        <dsp:cNvSpPr/>
      </dsp:nvSpPr>
      <dsp:spPr>
        <a:xfrm>
          <a:off x="3401695" y="2394830"/>
          <a:ext cx="5102542" cy="2176611"/>
        </a:xfrm>
        <a:prstGeom prst="rightArrow">
          <a:avLst>
            <a:gd name="adj1" fmla="val 75000"/>
            <a:gd name="adj2" fmla="val 50000"/>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Various races, ethnicities</a:t>
          </a:r>
          <a:endParaRPr lang="en-US" sz="2800" kern="1200" dirty="0"/>
        </a:p>
        <a:p>
          <a:pPr marL="285750" lvl="1" indent="-285750" algn="l" defTabSz="1244600">
            <a:lnSpc>
              <a:spcPct val="90000"/>
            </a:lnSpc>
            <a:spcBef>
              <a:spcPct val="0"/>
            </a:spcBef>
            <a:spcAft>
              <a:spcPct val="15000"/>
            </a:spcAft>
            <a:buChar char="••"/>
          </a:pPr>
          <a:r>
            <a:rPr lang="en-US" sz="2800" kern="1200" dirty="0" smtClean="0"/>
            <a:t>International students</a:t>
          </a:r>
          <a:endParaRPr lang="en-US" sz="2800" kern="1200" dirty="0"/>
        </a:p>
        <a:p>
          <a:pPr marL="285750" lvl="1" indent="-285750" algn="l" defTabSz="1244600">
            <a:lnSpc>
              <a:spcPct val="90000"/>
            </a:lnSpc>
            <a:spcBef>
              <a:spcPct val="0"/>
            </a:spcBef>
            <a:spcAft>
              <a:spcPct val="15000"/>
            </a:spcAft>
            <a:buChar char="••"/>
          </a:pPr>
          <a:r>
            <a:rPr lang="en-US" sz="2800" kern="1200" dirty="0" smtClean="0"/>
            <a:t>Provisional, adult students</a:t>
          </a:r>
          <a:endParaRPr lang="en-US" sz="2800" kern="1200" dirty="0"/>
        </a:p>
      </dsp:txBody>
      <dsp:txXfrm>
        <a:off x="3401695" y="2666906"/>
        <a:ext cx="4286313" cy="1632459"/>
      </dsp:txXfrm>
    </dsp:sp>
    <dsp:sp modelId="{AF902852-CB1D-4E7E-9239-6C5D9C095962}">
      <dsp:nvSpPr>
        <dsp:cNvPr id="0" name=""/>
        <dsp:cNvSpPr/>
      </dsp:nvSpPr>
      <dsp:spPr>
        <a:xfrm>
          <a:off x="0" y="2394830"/>
          <a:ext cx="3401695" cy="2176611"/>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Sub types</a:t>
          </a:r>
          <a:endParaRPr lang="en-US" sz="4700" kern="1200" dirty="0"/>
        </a:p>
      </dsp:txBody>
      <dsp:txXfrm>
        <a:off x="106253" y="2501083"/>
        <a:ext cx="3189189" cy="19641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02991-3361-472B-A88D-3E6022CC9DD0}">
      <dsp:nvSpPr>
        <dsp:cNvPr id="0" name=""/>
        <dsp:cNvSpPr/>
      </dsp:nvSpPr>
      <dsp:spPr>
        <a:xfrm rot="16200000">
          <a:off x="-935412" y="936450"/>
          <a:ext cx="4572000" cy="2699098"/>
        </a:xfrm>
        <a:prstGeom prst="flowChartManualOperation">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13" bIns="0" numCol="1" spcCol="1270" anchor="t" anchorCtr="0">
          <a:noAutofit/>
        </a:bodyPr>
        <a:lstStyle/>
        <a:p>
          <a:pPr lvl="0" algn="l" defTabSz="755650">
            <a:lnSpc>
              <a:spcPct val="90000"/>
            </a:lnSpc>
            <a:spcBef>
              <a:spcPct val="0"/>
            </a:spcBef>
            <a:spcAft>
              <a:spcPct val="35000"/>
            </a:spcAft>
          </a:pPr>
          <a:r>
            <a:rPr lang="en-US" sz="1700" kern="1200" dirty="0" smtClean="0"/>
            <a:t>Physical</a:t>
          </a:r>
          <a:endParaRPr lang="en-US" sz="1700" kern="1200" dirty="0"/>
        </a:p>
        <a:p>
          <a:pPr marL="114300" lvl="1" indent="-114300" algn="l" defTabSz="577850">
            <a:lnSpc>
              <a:spcPct val="90000"/>
            </a:lnSpc>
            <a:spcBef>
              <a:spcPct val="0"/>
            </a:spcBef>
            <a:spcAft>
              <a:spcPct val="15000"/>
            </a:spcAft>
            <a:buChar char="••"/>
          </a:pPr>
          <a:r>
            <a:rPr lang="en-US" sz="1300" kern="1200" dirty="0" smtClean="0"/>
            <a:t>How is furniture arranged? Enhancing or inhibiting expected behaviors? Easily moved?</a:t>
          </a:r>
          <a:endParaRPr lang="en-US" sz="1300" kern="1200" dirty="0"/>
        </a:p>
        <a:p>
          <a:pPr marL="114300" lvl="1" indent="-114300" algn="l" defTabSz="577850">
            <a:lnSpc>
              <a:spcPct val="90000"/>
            </a:lnSpc>
            <a:spcBef>
              <a:spcPct val="0"/>
            </a:spcBef>
            <a:spcAft>
              <a:spcPct val="15000"/>
            </a:spcAft>
            <a:buChar char="••"/>
          </a:pPr>
          <a:r>
            <a:rPr lang="en-US" sz="1300" kern="1200" dirty="0" smtClean="0"/>
            <a:t>What is the ambience like?  Lighting? Temperature? Sound?</a:t>
          </a:r>
          <a:endParaRPr lang="en-US" sz="1300" kern="1200" dirty="0"/>
        </a:p>
        <a:p>
          <a:pPr marL="114300" lvl="1" indent="-114300" algn="l" defTabSz="577850">
            <a:lnSpc>
              <a:spcPct val="90000"/>
            </a:lnSpc>
            <a:spcBef>
              <a:spcPct val="0"/>
            </a:spcBef>
            <a:spcAft>
              <a:spcPct val="15000"/>
            </a:spcAft>
            <a:buChar char="••"/>
          </a:pPr>
          <a:r>
            <a:rPr lang="en-US" sz="1300" kern="1200" dirty="0" smtClean="0">
              <a:solidFill>
                <a:schemeClr val="tx1"/>
              </a:solidFill>
            </a:rPr>
            <a:t>What non verbal messages are the artifacts, signs and symbols communicating?  </a:t>
          </a:r>
          <a:endParaRPr lang="en-US" sz="1300"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smtClean="0"/>
            <a:t>What unique features are in the space?  Are students interacting with them?</a:t>
          </a:r>
          <a:endParaRPr lang="en-US" sz="1300" kern="1200" dirty="0"/>
        </a:p>
        <a:p>
          <a:pPr marL="114300" lvl="1" indent="-114300" algn="l" defTabSz="577850">
            <a:lnSpc>
              <a:spcPct val="90000"/>
            </a:lnSpc>
            <a:spcBef>
              <a:spcPct val="0"/>
            </a:spcBef>
            <a:spcAft>
              <a:spcPct val="15000"/>
            </a:spcAft>
            <a:buChar char="••"/>
          </a:pPr>
          <a:r>
            <a:rPr lang="en-US" sz="1300" kern="1200" dirty="0" smtClean="0"/>
            <a:t>Accessibility for all?</a:t>
          </a:r>
          <a:endParaRPr lang="en-US" sz="1300" kern="1200" dirty="0"/>
        </a:p>
      </dsp:txBody>
      <dsp:txXfrm rot="5400000">
        <a:off x="1039" y="914399"/>
        <a:ext cx="2699098" cy="2743200"/>
      </dsp:txXfrm>
    </dsp:sp>
    <dsp:sp modelId="{BAB7207A-8D2F-44AA-9372-F99D0AEDCC0F}">
      <dsp:nvSpPr>
        <dsp:cNvPr id="0" name=""/>
        <dsp:cNvSpPr/>
      </dsp:nvSpPr>
      <dsp:spPr>
        <a:xfrm rot="16200000">
          <a:off x="1966119" y="936450"/>
          <a:ext cx="4572000" cy="2699098"/>
        </a:xfrm>
        <a:prstGeom prst="flowChartManualOperation">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55650">
            <a:lnSpc>
              <a:spcPct val="90000"/>
            </a:lnSpc>
            <a:spcBef>
              <a:spcPct val="0"/>
            </a:spcBef>
            <a:spcAft>
              <a:spcPct val="35000"/>
            </a:spcAft>
          </a:pPr>
          <a:r>
            <a:rPr lang="en-US" sz="1700" kern="1200" dirty="0" smtClean="0"/>
            <a:t>Human Aggregate</a:t>
          </a:r>
          <a:endParaRPr lang="en-US" sz="1700" kern="1200" dirty="0"/>
        </a:p>
        <a:p>
          <a:pPr marL="171450" lvl="1" indent="-171450" algn="l" defTabSz="711200">
            <a:lnSpc>
              <a:spcPct val="90000"/>
            </a:lnSpc>
            <a:spcBef>
              <a:spcPct val="0"/>
            </a:spcBef>
            <a:spcAft>
              <a:spcPct val="15000"/>
            </a:spcAft>
            <a:buChar char="••"/>
          </a:pPr>
          <a:r>
            <a:rPr lang="en-US" sz="1600" kern="1200" dirty="0" smtClean="0"/>
            <a:t>What kinds of people are typically present in the space?</a:t>
          </a:r>
          <a:endParaRPr lang="en-US" sz="1600" kern="1200" dirty="0"/>
        </a:p>
        <a:p>
          <a:pPr marL="171450" lvl="1" indent="-171450" algn="l" defTabSz="711200">
            <a:lnSpc>
              <a:spcPct val="90000"/>
            </a:lnSpc>
            <a:spcBef>
              <a:spcPct val="0"/>
            </a:spcBef>
            <a:spcAft>
              <a:spcPct val="15000"/>
            </a:spcAft>
            <a:buChar char="••"/>
          </a:pPr>
          <a:r>
            <a:rPr lang="en-US" sz="1600" kern="1200" dirty="0" smtClean="0"/>
            <a:t>Are all groups represented?  </a:t>
          </a:r>
          <a:endParaRPr lang="en-US" sz="1600" kern="1200" dirty="0"/>
        </a:p>
        <a:p>
          <a:pPr marL="171450" lvl="1" indent="-171450" algn="l" defTabSz="711200">
            <a:lnSpc>
              <a:spcPct val="90000"/>
            </a:lnSpc>
            <a:spcBef>
              <a:spcPct val="0"/>
            </a:spcBef>
            <a:spcAft>
              <a:spcPct val="15000"/>
            </a:spcAft>
            <a:buChar char="••"/>
          </a:pPr>
          <a:r>
            <a:rPr lang="en-US" sz="1600" kern="1200" dirty="0" smtClean="0"/>
            <a:t>What is the nature of interaction between and among individuals ?</a:t>
          </a:r>
          <a:endParaRPr lang="en-US" sz="1600" kern="1200" dirty="0"/>
        </a:p>
        <a:p>
          <a:pPr marL="171450" lvl="1" indent="-171450" algn="l" defTabSz="711200">
            <a:lnSpc>
              <a:spcPct val="90000"/>
            </a:lnSpc>
            <a:spcBef>
              <a:spcPct val="0"/>
            </a:spcBef>
            <a:spcAft>
              <a:spcPct val="15000"/>
            </a:spcAft>
            <a:buChar char="••"/>
          </a:pPr>
          <a:r>
            <a:rPr lang="en-US" sz="1600" kern="1200" dirty="0" smtClean="0">
              <a:solidFill>
                <a:schemeClr val="tx1"/>
              </a:solidFill>
            </a:rPr>
            <a:t>Are the unique needs of the group being addressed? If not, what changes are needed?</a:t>
          </a:r>
          <a:endParaRPr lang="en-US" sz="1600" kern="1200" dirty="0">
            <a:solidFill>
              <a:schemeClr val="tx1"/>
            </a:solidFill>
          </a:endParaRPr>
        </a:p>
      </dsp:txBody>
      <dsp:txXfrm rot="5400000">
        <a:off x="2902570" y="914399"/>
        <a:ext cx="2699098" cy="2743200"/>
      </dsp:txXfrm>
    </dsp:sp>
    <dsp:sp modelId="{209810D1-B508-481E-B605-DE521E17D4A4}">
      <dsp:nvSpPr>
        <dsp:cNvPr id="0" name=""/>
        <dsp:cNvSpPr/>
      </dsp:nvSpPr>
      <dsp:spPr>
        <a:xfrm rot="16200000">
          <a:off x="4867650" y="936450"/>
          <a:ext cx="4572000" cy="2699098"/>
        </a:xfrm>
        <a:prstGeom prst="flowChartManualOperation">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513" bIns="0" numCol="1" spcCol="1270" anchor="t" anchorCtr="0">
          <a:noAutofit/>
        </a:bodyPr>
        <a:lstStyle/>
        <a:p>
          <a:pPr lvl="0" algn="l" defTabSz="755650">
            <a:lnSpc>
              <a:spcPct val="90000"/>
            </a:lnSpc>
            <a:spcBef>
              <a:spcPct val="0"/>
            </a:spcBef>
            <a:spcAft>
              <a:spcPct val="35000"/>
            </a:spcAft>
          </a:pPr>
          <a:r>
            <a:rPr lang="en-US" sz="1700" kern="1200" dirty="0" smtClean="0"/>
            <a:t>Constructed Environment</a:t>
          </a:r>
          <a:endParaRPr lang="en-US" sz="1700" kern="1200" dirty="0"/>
        </a:p>
        <a:p>
          <a:pPr marL="114300" lvl="1" indent="-114300" algn="l" defTabSz="577850">
            <a:lnSpc>
              <a:spcPct val="90000"/>
            </a:lnSpc>
            <a:spcBef>
              <a:spcPct val="0"/>
            </a:spcBef>
            <a:spcAft>
              <a:spcPct val="15000"/>
            </a:spcAft>
            <a:buChar char="••"/>
          </a:pPr>
          <a:r>
            <a:rPr lang="en-US" sz="1300" kern="1200" dirty="0" smtClean="0">
              <a:solidFill>
                <a:schemeClr val="tx1"/>
              </a:solidFill>
            </a:rPr>
            <a:t>Are students using the space as expected?  </a:t>
          </a:r>
          <a:endParaRPr lang="en-US" sz="1300" kern="1200" dirty="0">
            <a:solidFill>
              <a:schemeClr val="tx1"/>
            </a:solidFill>
          </a:endParaRPr>
        </a:p>
        <a:p>
          <a:pPr marL="114300" lvl="1" indent="-114300" algn="l" defTabSz="577850">
            <a:lnSpc>
              <a:spcPct val="90000"/>
            </a:lnSpc>
            <a:spcBef>
              <a:spcPct val="0"/>
            </a:spcBef>
            <a:spcAft>
              <a:spcPct val="15000"/>
            </a:spcAft>
            <a:buChar char="••"/>
          </a:pPr>
          <a:r>
            <a:rPr lang="en-US" sz="1300" kern="1200" dirty="0" smtClean="0"/>
            <a:t>What behaviors are routine?  </a:t>
          </a:r>
          <a:endParaRPr lang="en-US" sz="1300" kern="1200" dirty="0"/>
        </a:p>
        <a:p>
          <a:pPr marL="114300" lvl="1" indent="-114300" algn="l" defTabSz="577850">
            <a:lnSpc>
              <a:spcPct val="90000"/>
            </a:lnSpc>
            <a:spcBef>
              <a:spcPct val="0"/>
            </a:spcBef>
            <a:spcAft>
              <a:spcPct val="15000"/>
            </a:spcAft>
            <a:buChar char="••"/>
          </a:pPr>
          <a:r>
            <a:rPr lang="en-US" sz="1300" kern="1200" dirty="0" smtClean="0"/>
            <a:t>How much of the space is devoted to student expression vs. how much is institutional space?  </a:t>
          </a:r>
          <a:endParaRPr lang="en-US" sz="1300" kern="1200" dirty="0"/>
        </a:p>
      </dsp:txBody>
      <dsp:txXfrm rot="5400000">
        <a:off x="5804101" y="914399"/>
        <a:ext cx="2699098" cy="27432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B8324-8B33-4F6F-8FD9-42A4396E9AB3}">
      <dsp:nvSpPr>
        <dsp:cNvPr id="0" name=""/>
        <dsp:cNvSpPr/>
      </dsp:nvSpPr>
      <dsp:spPr>
        <a:xfrm>
          <a:off x="0" y="536399"/>
          <a:ext cx="8504238" cy="168480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What aspects of your environment are working well?</a:t>
          </a:r>
          <a:endParaRPr lang="en-US" sz="4500" kern="1200" dirty="0"/>
        </a:p>
      </dsp:txBody>
      <dsp:txXfrm>
        <a:off x="82245" y="618644"/>
        <a:ext cx="8339748" cy="1520310"/>
      </dsp:txXfrm>
    </dsp:sp>
    <dsp:sp modelId="{ABB574A2-AF87-4C96-B40A-644A00203DAF}">
      <dsp:nvSpPr>
        <dsp:cNvPr id="0" name=""/>
        <dsp:cNvSpPr/>
      </dsp:nvSpPr>
      <dsp:spPr>
        <a:xfrm>
          <a:off x="0" y="2350800"/>
          <a:ext cx="8504238" cy="1684800"/>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What needs for change were uncovered?  </a:t>
          </a:r>
          <a:endParaRPr lang="en-US" sz="4500" kern="1200" dirty="0"/>
        </a:p>
      </dsp:txBody>
      <dsp:txXfrm>
        <a:off x="82245" y="2433045"/>
        <a:ext cx="8339748" cy="15203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27F07-7568-477A-9A4A-94B8A90DA65A}">
      <dsp:nvSpPr>
        <dsp:cNvPr id="0" name=""/>
        <dsp:cNvSpPr/>
      </dsp:nvSpPr>
      <dsp:spPr>
        <a:xfrm rot="16200000">
          <a:off x="94648" y="57758"/>
          <a:ext cx="4053885" cy="4395579"/>
        </a:xfrm>
        <a:prstGeom prst="downArrow">
          <a:avLst>
            <a:gd name="adj1" fmla="val 50000"/>
            <a:gd name="adj2" fmla="val 35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Thank you!</a:t>
          </a:r>
          <a:endParaRPr lang="en-US" sz="3100" kern="1200" dirty="0"/>
        </a:p>
      </dsp:txBody>
      <dsp:txXfrm rot="5400000">
        <a:off x="-76199" y="1242076"/>
        <a:ext cx="3686149" cy="2026943"/>
      </dsp:txXfrm>
    </dsp:sp>
    <dsp:sp modelId="{0C0A893A-9B78-43E1-8BD3-AED4156F620C}">
      <dsp:nvSpPr>
        <dsp:cNvPr id="0" name=""/>
        <dsp:cNvSpPr/>
      </dsp:nvSpPr>
      <dsp:spPr>
        <a:xfrm rot="5400000">
          <a:off x="4413376" y="6164"/>
          <a:ext cx="4228876" cy="4521345"/>
        </a:xfrm>
        <a:prstGeom prst="downArrow">
          <a:avLst>
            <a:gd name="adj1" fmla="val 50000"/>
            <a:gd name="adj2" fmla="val 35000"/>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jxm1063@psu.edu</a:t>
          </a:r>
          <a:endParaRPr lang="en-US" sz="3100" kern="1200" dirty="0"/>
        </a:p>
      </dsp:txBody>
      <dsp:txXfrm rot="-5400000">
        <a:off x="5007195" y="1209618"/>
        <a:ext cx="3781292" cy="2114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8962-F9A8-4E73-BF35-D2DF15C327D1}">
      <dsp:nvSpPr>
        <dsp:cNvPr id="0" name=""/>
        <dsp:cNvSpPr/>
      </dsp:nvSpPr>
      <dsp:spPr>
        <a:xfrm rot="5400000">
          <a:off x="4428355" y="-1982424"/>
          <a:ext cx="1178718" cy="5442712"/>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20980" tIns="110490" rIns="220980" bIns="11049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“We never educate directly, but indirectly by means of the environment.  Whether we permit chance environments to do the work, or whether we design environments for a purpose makes a great difference.”  </a:t>
          </a:r>
          <a:endParaRPr lang="en-US" sz="1600" kern="1200" dirty="0"/>
        </a:p>
      </dsp:txBody>
      <dsp:txXfrm rot="-5400000">
        <a:off x="2296358" y="207113"/>
        <a:ext cx="5385172" cy="1063638"/>
      </dsp:txXfrm>
    </dsp:sp>
    <dsp:sp modelId="{C2D423BC-E6BC-4793-919C-F83156A0D60E}">
      <dsp:nvSpPr>
        <dsp:cNvPr id="0" name=""/>
        <dsp:cNvSpPr/>
      </dsp:nvSpPr>
      <dsp:spPr>
        <a:xfrm>
          <a:off x="762010" y="0"/>
          <a:ext cx="1531191" cy="1473398"/>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Dewey, 1933</a:t>
          </a:r>
          <a:endParaRPr lang="en-US" sz="2200" kern="1200" dirty="0"/>
        </a:p>
      </dsp:txBody>
      <dsp:txXfrm>
        <a:off x="833935" y="71925"/>
        <a:ext cx="1387341" cy="1329548"/>
      </dsp:txXfrm>
    </dsp:sp>
    <dsp:sp modelId="{76C905C6-AC04-4ADA-A91E-9C7DF2C9DF5E}">
      <dsp:nvSpPr>
        <dsp:cNvPr id="0" name=""/>
        <dsp:cNvSpPr/>
      </dsp:nvSpPr>
      <dsp:spPr>
        <a:xfrm rot="5400000">
          <a:off x="4413996" y="-435356"/>
          <a:ext cx="1178718" cy="5442712"/>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“We</a:t>
          </a:r>
          <a:r>
            <a:rPr lang="en-US" sz="3500" kern="1200" baseline="0" dirty="0" smtClean="0"/>
            <a:t> shape our buildings and then they shape us.”</a:t>
          </a:r>
          <a:endParaRPr lang="en-US" sz="3500" kern="1200" dirty="0"/>
        </a:p>
      </dsp:txBody>
      <dsp:txXfrm rot="-5400000">
        <a:off x="2281999" y="1754181"/>
        <a:ext cx="5385172" cy="1063638"/>
      </dsp:txXfrm>
    </dsp:sp>
    <dsp:sp modelId="{7FE34AA7-BB1D-45DF-8667-A34C02BBB0A9}">
      <dsp:nvSpPr>
        <dsp:cNvPr id="0" name=""/>
        <dsp:cNvSpPr/>
      </dsp:nvSpPr>
      <dsp:spPr>
        <a:xfrm>
          <a:off x="765167" y="1549300"/>
          <a:ext cx="1516832" cy="1473398"/>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Winston</a:t>
          </a:r>
        </a:p>
        <a:p>
          <a:pPr lvl="0" algn="ctr" defTabSz="977900">
            <a:lnSpc>
              <a:spcPct val="90000"/>
            </a:lnSpc>
            <a:spcBef>
              <a:spcPct val="0"/>
            </a:spcBef>
            <a:spcAft>
              <a:spcPct val="35000"/>
            </a:spcAft>
          </a:pPr>
          <a:r>
            <a:rPr lang="en-US" sz="2200" kern="1200" dirty="0" smtClean="0"/>
            <a:t>Churchill</a:t>
          </a:r>
          <a:endParaRPr lang="en-US" sz="2200" kern="1200" dirty="0"/>
        </a:p>
      </dsp:txBody>
      <dsp:txXfrm>
        <a:off x="837092" y="1621225"/>
        <a:ext cx="1372982" cy="1329548"/>
      </dsp:txXfrm>
    </dsp:sp>
    <dsp:sp modelId="{8711ED90-5EAF-4A75-83AF-985BDE351FC5}">
      <dsp:nvSpPr>
        <dsp:cNvPr id="0" name=""/>
        <dsp:cNvSpPr/>
      </dsp:nvSpPr>
      <dsp:spPr>
        <a:xfrm rot="5400000">
          <a:off x="4413996" y="1111712"/>
          <a:ext cx="1178718" cy="5442712"/>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“Students deserve nothing less than an educational environment that is affirming, energizing, challenging and productive.”  </a:t>
          </a:r>
          <a:endParaRPr lang="en-US" sz="2000" kern="1200" dirty="0"/>
        </a:p>
      </dsp:txBody>
      <dsp:txXfrm rot="-5400000">
        <a:off x="2281999" y="3301249"/>
        <a:ext cx="5385172" cy="1063638"/>
      </dsp:txXfrm>
    </dsp:sp>
    <dsp:sp modelId="{5802F2FD-D986-47B0-A112-18BD8DB91B45}">
      <dsp:nvSpPr>
        <dsp:cNvPr id="0" name=""/>
        <dsp:cNvSpPr/>
      </dsp:nvSpPr>
      <dsp:spPr>
        <a:xfrm>
          <a:off x="765167" y="3096369"/>
          <a:ext cx="1516832" cy="1473398"/>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Strange &amp; Banning, 2001</a:t>
          </a:r>
          <a:endParaRPr lang="en-US" sz="2200" kern="1200" dirty="0"/>
        </a:p>
      </dsp:txBody>
      <dsp:txXfrm>
        <a:off x="837092" y="3168294"/>
        <a:ext cx="1372982" cy="1329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2E027-6A52-4770-A088-8BFA4A81DEA9}">
      <dsp:nvSpPr>
        <dsp:cNvPr id="0" name=""/>
        <dsp:cNvSpPr/>
      </dsp:nvSpPr>
      <dsp:spPr>
        <a:xfrm>
          <a:off x="563488" y="2562"/>
          <a:ext cx="3512981" cy="2107788"/>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en-US" sz="3700" kern="1200" dirty="0" smtClean="0"/>
        </a:p>
        <a:p>
          <a:pPr lvl="0" algn="ctr" defTabSz="1644650">
            <a:lnSpc>
              <a:spcPct val="90000"/>
            </a:lnSpc>
            <a:spcBef>
              <a:spcPct val="0"/>
            </a:spcBef>
            <a:spcAft>
              <a:spcPct val="35000"/>
            </a:spcAft>
          </a:pPr>
          <a:r>
            <a:rPr lang="en-US" sz="3700" kern="1200" dirty="0" smtClean="0"/>
            <a:t>Unenlightened</a:t>
          </a:r>
        </a:p>
        <a:p>
          <a:pPr lvl="0" algn="ctr" defTabSz="1644650">
            <a:lnSpc>
              <a:spcPct val="90000"/>
            </a:lnSpc>
            <a:spcBef>
              <a:spcPct val="0"/>
            </a:spcBef>
            <a:spcAft>
              <a:spcPct val="35000"/>
            </a:spcAft>
          </a:pPr>
          <a:endParaRPr lang="en-US" sz="3700" kern="1200" dirty="0"/>
        </a:p>
      </dsp:txBody>
      <dsp:txXfrm>
        <a:off x="563488" y="2562"/>
        <a:ext cx="3512981" cy="2107788"/>
      </dsp:txXfrm>
    </dsp:sp>
    <dsp:sp modelId="{51DCBCE3-2EF0-406A-A4B3-567A27131891}">
      <dsp:nvSpPr>
        <dsp:cNvPr id="0" name=""/>
        <dsp:cNvSpPr/>
      </dsp:nvSpPr>
      <dsp:spPr>
        <a:xfrm>
          <a:off x="4427768" y="2562"/>
          <a:ext cx="3512981" cy="2107788"/>
        </a:xfrm>
        <a:prstGeom prst="rect">
          <a:avLst/>
        </a:prstGeom>
        <a:solidFill>
          <a:schemeClr val="accent5">
            <a:hueOff val="-1673522"/>
            <a:satOff val="13698"/>
            <a:lumOff val="-222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Adjustment</a:t>
          </a:r>
        </a:p>
      </dsp:txBody>
      <dsp:txXfrm>
        <a:off x="4427768" y="2562"/>
        <a:ext cx="3512981" cy="2107788"/>
      </dsp:txXfrm>
    </dsp:sp>
    <dsp:sp modelId="{9B2DE434-987A-47FC-BDA9-824C997D1A96}">
      <dsp:nvSpPr>
        <dsp:cNvPr id="0" name=""/>
        <dsp:cNvSpPr/>
      </dsp:nvSpPr>
      <dsp:spPr>
        <a:xfrm>
          <a:off x="536579" y="2282824"/>
          <a:ext cx="3512981" cy="2107788"/>
        </a:xfrm>
        <a:prstGeom prst="rect">
          <a:avLst/>
        </a:prstGeom>
        <a:solidFill>
          <a:schemeClr val="accent5">
            <a:hueOff val="-3347044"/>
            <a:satOff val="27395"/>
            <a:lumOff val="-444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Developmental</a:t>
          </a:r>
          <a:endParaRPr lang="en-US" sz="3700" kern="1200" dirty="0"/>
        </a:p>
      </dsp:txBody>
      <dsp:txXfrm>
        <a:off x="536579" y="2282824"/>
        <a:ext cx="3512981" cy="2107788"/>
      </dsp:txXfrm>
    </dsp:sp>
    <dsp:sp modelId="{DA3F2123-D453-481F-8799-AF909554F328}">
      <dsp:nvSpPr>
        <dsp:cNvPr id="0" name=""/>
        <dsp:cNvSpPr/>
      </dsp:nvSpPr>
      <dsp:spPr>
        <a:xfrm>
          <a:off x="4422779" y="2282824"/>
          <a:ext cx="3512981" cy="2107788"/>
        </a:xfrm>
        <a:prstGeom prst="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Ecological</a:t>
          </a:r>
          <a:endParaRPr lang="en-US" sz="3700" kern="1200" dirty="0"/>
        </a:p>
      </dsp:txBody>
      <dsp:txXfrm>
        <a:off x="4422779" y="2282824"/>
        <a:ext cx="3512981" cy="2107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D7A8E-41F5-45CF-A868-86A12613F1C3}">
      <dsp:nvSpPr>
        <dsp:cNvPr id="0" name=""/>
        <dsp:cNvSpPr/>
      </dsp:nvSpPr>
      <dsp:spPr>
        <a:xfrm>
          <a:off x="1623219" y="0"/>
          <a:ext cx="4572000" cy="4572000"/>
        </a:xfrm>
        <a:prstGeom prst="triangle">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C0EF3B66-D249-45CE-BFF8-31571B3286FC}">
      <dsp:nvSpPr>
        <dsp:cNvPr id="0" name=""/>
        <dsp:cNvSpPr/>
      </dsp:nvSpPr>
      <dsp:spPr>
        <a:xfrm>
          <a:off x="3909219" y="459655"/>
          <a:ext cx="2971800" cy="1082278"/>
        </a:xfrm>
        <a:prstGeom prst="round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Physical</a:t>
          </a:r>
          <a:endParaRPr lang="en-US" sz="2900" kern="1200" dirty="0"/>
        </a:p>
      </dsp:txBody>
      <dsp:txXfrm>
        <a:off x="3962051" y="512487"/>
        <a:ext cx="2866136" cy="976614"/>
      </dsp:txXfrm>
    </dsp:sp>
    <dsp:sp modelId="{AB18DF89-5154-4E27-9AE5-C6A1800329BA}">
      <dsp:nvSpPr>
        <dsp:cNvPr id="0" name=""/>
        <dsp:cNvSpPr/>
      </dsp:nvSpPr>
      <dsp:spPr>
        <a:xfrm>
          <a:off x="3909219" y="1677218"/>
          <a:ext cx="2971800" cy="1082278"/>
        </a:xfrm>
        <a:prstGeom prst="roundRect">
          <a:avLst/>
        </a:prstGeom>
        <a:solidFill>
          <a:schemeClr val="lt1">
            <a:alpha val="90000"/>
            <a:hueOff val="0"/>
            <a:satOff val="0"/>
            <a:lumOff val="0"/>
            <a:alphaOff val="0"/>
          </a:schemeClr>
        </a:solidFill>
        <a:ln w="11429" cap="flat" cmpd="sng" algn="ctr">
          <a:solidFill>
            <a:schemeClr val="accent5">
              <a:hueOff val="-2510283"/>
              <a:satOff val="20547"/>
              <a:lumOff val="-333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Human Aggregate</a:t>
          </a:r>
          <a:endParaRPr lang="en-US" sz="2900" kern="1200" dirty="0"/>
        </a:p>
      </dsp:txBody>
      <dsp:txXfrm>
        <a:off x="3962051" y="1730050"/>
        <a:ext cx="2866136" cy="976614"/>
      </dsp:txXfrm>
    </dsp:sp>
    <dsp:sp modelId="{66902AC7-6C7F-4C55-9FB5-12EAA8156E50}">
      <dsp:nvSpPr>
        <dsp:cNvPr id="0" name=""/>
        <dsp:cNvSpPr/>
      </dsp:nvSpPr>
      <dsp:spPr>
        <a:xfrm>
          <a:off x="3909219" y="2894781"/>
          <a:ext cx="2971800" cy="1082278"/>
        </a:xfrm>
        <a:prstGeom prst="roundRect">
          <a:avLst/>
        </a:prstGeom>
        <a:solidFill>
          <a:schemeClr val="lt1">
            <a:alpha val="90000"/>
            <a:hueOff val="0"/>
            <a:satOff val="0"/>
            <a:lumOff val="0"/>
            <a:alphaOff val="0"/>
          </a:schemeClr>
        </a:solidFill>
        <a:ln w="11429" cap="flat" cmpd="sng" algn="ctr">
          <a:solidFill>
            <a:schemeClr val="accent5">
              <a:hueOff val="-5020566"/>
              <a:satOff val="41093"/>
              <a:lumOff val="-666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Constructed Environment</a:t>
          </a:r>
          <a:endParaRPr lang="en-US" sz="2900" kern="1200" dirty="0"/>
        </a:p>
      </dsp:txBody>
      <dsp:txXfrm>
        <a:off x="3962051" y="2947613"/>
        <a:ext cx="2866136" cy="976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B074-43B3-4ADC-BDF4-1066A7A97ECD}">
      <dsp:nvSpPr>
        <dsp:cNvPr id="0" name=""/>
        <dsp:cNvSpPr/>
      </dsp:nvSpPr>
      <dsp:spPr>
        <a:xfrm>
          <a:off x="2666988" y="558"/>
          <a:ext cx="5803581" cy="2176611"/>
        </a:xfrm>
        <a:prstGeom prst="rightArrow">
          <a:avLst>
            <a:gd name="adj1" fmla="val 75000"/>
            <a:gd name="adj2" fmla="val 50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r>
            <a:rPr lang="en-US" sz="2500" kern="1200" dirty="0" smtClean="0"/>
            <a:t>Spatial layout, accessibility, </a:t>
          </a:r>
          <a:r>
            <a:rPr lang="en-US" sz="2500" kern="1200" dirty="0" err="1" smtClean="0"/>
            <a:t>proxemics</a:t>
          </a:r>
          <a:endParaRPr lang="en-US" sz="2500" kern="1200" dirty="0"/>
        </a:p>
        <a:p>
          <a:pPr marL="228600" lvl="1" indent="-228600" algn="l" defTabSz="1111250">
            <a:lnSpc>
              <a:spcPct val="90000"/>
            </a:lnSpc>
            <a:spcBef>
              <a:spcPct val="0"/>
            </a:spcBef>
            <a:spcAft>
              <a:spcPct val="15000"/>
            </a:spcAft>
            <a:buChar char="••"/>
          </a:pPr>
          <a:r>
            <a:rPr lang="en-US" sz="2500" kern="1200" dirty="0" smtClean="0"/>
            <a:t>Ambient Conditions</a:t>
          </a:r>
          <a:endParaRPr lang="en-US" sz="2500" kern="1200" dirty="0"/>
        </a:p>
      </dsp:txBody>
      <dsp:txXfrm>
        <a:off x="2666988" y="272634"/>
        <a:ext cx="4987352" cy="1632459"/>
      </dsp:txXfrm>
    </dsp:sp>
    <dsp:sp modelId="{D6FA182E-497C-4A03-BB40-DBF1897166DF}">
      <dsp:nvSpPr>
        <dsp:cNvPr id="0" name=""/>
        <dsp:cNvSpPr/>
      </dsp:nvSpPr>
      <dsp:spPr>
        <a:xfrm>
          <a:off x="0" y="76195"/>
          <a:ext cx="2633320" cy="2176611"/>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Functional</a:t>
          </a:r>
          <a:endParaRPr lang="en-US" sz="3400" kern="1200" dirty="0"/>
        </a:p>
      </dsp:txBody>
      <dsp:txXfrm>
        <a:off x="106253" y="182448"/>
        <a:ext cx="2420814" cy="1964105"/>
      </dsp:txXfrm>
    </dsp:sp>
    <dsp:sp modelId="{FA5858BB-8979-448F-A21E-BAEE6AC46FFB}">
      <dsp:nvSpPr>
        <dsp:cNvPr id="0" name=""/>
        <dsp:cNvSpPr/>
      </dsp:nvSpPr>
      <dsp:spPr>
        <a:xfrm>
          <a:off x="2667005" y="2394830"/>
          <a:ext cx="5809908" cy="2176611"/>
        </a:xfrm>
        <a:prstGeom prst="rightArrow">
          <a:avLst>
            <a:gd name="adj1" fmla="val 75000"/>
            <a:gd name="adj2" fmla="val 50000"/>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Non-verbal communication </a:t>
          </a:r>
          <a:endParaRPr lang="en-US" sz="2500" kern="1200" dirty="0"/>
        </a:p>
        <a:p>
          <a:pPr marL="228600" lvl="1" indent="-228600" algn="l" defTabSz="1111250">
            <a:lnSpc>
              <a:spcPct val="90000"/>
            </a:lnSpc>
            <a:spcBef>
              <a:spcPct val="0"/>
            </a:spcBef>
            <a:spcAft>
              <a:spcPct val="15000"/>
            </a:spcAft>
            <a:buChar char="••"/>
          </a:pPr>
          <a:r>
            <a:rPr lang="en-US" sz="2500" kern="1200" dirty="0" smtClean="0"/>
            <a:t>Signs, symbols, artifacts – reflect the culture and communicate values/expectations</a:t>
          </a:r>
          <a:endParaRPr lang="en-US" sz="2500" kern="1200" dirty="0"/>
        </a:p>
      </dsp:txBody>
      <dsp:txXfrm>
        <a:off x="2667005" y="2666906"/>
        <a:ext cx="4993679" cy="1632459"/>
      </dsp:txXfrm>
    </dsp:sp>
    <dsp:sp modelId="{35AFE8A5-DA81-4FB1-876B-438CE657CDBC}">
      <dsp:nvSpPr>
        <dsp:cNvPr id="0" name=""/>
        <dsp:cNvSpPr/>
      </dsp:nvSpPr>
      <dsp:spPr>
        <a:xfrm>
          <a:off x="0" y="2362203"/>
          <a:ext cx="2639681" cy="2176611"/>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Symbolic</a:t>
          </a:r>
          <a:endParaRPr lang="en-US" sz="3400" kern="1200" dirty="0"/>
        </a:p>
      </dsp:txBody>
      <dsp:txXfrm>
        <a:off x="106253" y="2468456"/>
        <a:ext cx="2427175" cy="19641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616C9-B7AB-4732-AD2B-3BDFE3BB1070}">
      <dsp:nvSpPr>
        <dsp:cNvPr id="0" name=""/>
        <dsp:cNvSpPr/>
      </dsp:nvSpPr>
      <dsp:spPr>
        <a:xfrm>
          <a:off x="1066800" y="183204"/>
          <a:ext cx="4876800" cy="142155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Messages in physical environment remind participants what behaviors are expected.</a:t>
          </a:r>
          <a:endParaRPr lang="en-US" sz="2100" kern="1200" dirty="0"/>
        </a:p>
      </dsp:txBody>
      <dsp:txXfrm>
        <a:off x="1136194" y="252598"/>
        <a:ext cx="4738012" cy="1282762"/>
      </dsp:txXfrm>
    </dsp:sp>
    <dsp:sp modelId="{EB3D8455-C5E9-4193-9AC1-8F96CA2DF9E3}">
      <dsp:nvSpPr>
        <dsp:cNvPr id="0" name=""/>
        <dsp:cNvSpPr/>
      </dsp:nvSpPr>
      <dsp:spPr>
        <a:xfrm>
          <a:off x="1066800" y="1629985"/>
          <a:ext cx="42672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Gather, study, discuss, relax</a:t>
          </a:r>
          <a:endParaRPr lang="en-US" sz="1600" kern="1200" dirty="0"/>
        </a:p>
      </dsp:txBody>
      <dsp:txXfrm>
        <a:off x="1066800" y="1629985"/>
        <a:ext cx="4267200" cy="447120"/>
      </dsp:txXfrm>
    </dsp:sp>
    <dsp:sp modelId="{140FDECC-53E6-4963-804E-E9A991A0373A}">
      <dsp:nvSpPr>
        <dsp:cNvPr id="0" name=""/>
        <dsp:cNvSpPr/>
      </dsp:nvSpPr>
      <dsp:spPr>
        <a:xfrm>
          <a:off x="1066800" y="2055648"/>
          <a:ext cx="4876800" cy="1421550"/>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“Campus spaces do not merely create a functional space or atmosphere; they facilitate expected behaviors.”</a:t>
          </a:r>
          <a:endParaRPr lang="en-US" sz="2100" kern="1200" dirty="0"/>
        </a:p>
      </dsp:txBody>
      <dsp:txXfrm>
        <a:off x="1136194" y="2125042"/>
        <a:ext cx="4738012" cy="1282762"/>
      </dsp:txXfrm>
    </dsp:sp>
    <dsp:sp modelId="{071A2050-82FA-4ADE-B95C-30698BE72608}">
      <dsp:nvSpPr>
        <dsp:cNvPr id="0" name=""/>
        <dsp:cNvSpPr/>
      </dsp:nvSpPr>
      <dsp:spPr>
        <a:xfrm>
          <a:off x="1066800" y="3474546"/>
          <a:ext cx="3962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Wicker, 1984</a:t>
          </a:r>
          <a:endParaRPr lang="en-US" sz="1600" kern="1200" dirty="0"/>
        </a:p>
      </dsp:txBody>
      <dsp:txXfrm>
        <a:off x="1066800" y="3474546"/>
        <a:ext cx="3962400" cy="447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AD69-1D5E-4A8D-8F7A-2D46C7478C35}">
      <dsp:nvSpPr>
        <dsp:cNvPr id="0" name=""/>
        <dsp:cNvSpPr/>
      </dsp:nvSpPr>
      <dsp:spPr>
        <a:xfrm>
          <a:off x="76202" y="990595"/>
          <a:ext cx="4151691" cy="1556269"/>
        </a:xfrm>
        <a:prstGeom prst="rightArrow">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1742DF2-4CE7-4AA3-B8E4-F96CBF6666A5}">
      <dsp:nvSpPr>
        <dsp:cNvPr id="0" name=""/>
        <dsp:cNvSpPr/>
      </dsp:nvSpPr>
      <dsp:spPr>
        <a:xfrm>
          <a:off x="228603" y="152398"/>
          <a:ext cx="3235763" cy="318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kern="1200" dirty="0" smtClean="0"/>
            <a:t>Environments are structured to support the people who reside in them.  </a:t>
          </a:r>
          <a:endParaRPr lang="en-US" sz="1600" kern="1200" dirty="0"/>
        </a:p>
      </dsp:txBody>
      <dsp:txXfrm>
        <a:off x="228603" y="152398"/>
        <a:ext cx="3235763" cy="3181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0D43A-BE7A-4DDD-BCA4-FA9AD942B44A}">
      <dsp:nvSpPr>
        <dsp:cNvPr id="0" name=""/>
        <dsp:cNvSpPr/>
      </dsp:nvSpPr>
      <dsp:spPr>
        <a:xfrm>
          <a:off x="0" y="558576"/>
          <a:ext cx="2657574" cy="1594544"/>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Major	</a:t>
          </a:r>
          <a:endParaRPr lang="en-US" sz="2800" kern="1200" dirty="0"/>
        </a:p>
      </dsp:txBody>
      <dsp:txXfrm>
        <a:off x="0" y="558576"/>
        <a:ext cx="2657574" cy="1594544"/>
      </dsp:txXfrm>
    </dsp:sp>
    <dsp:sp modelId="{906B8236-1DF2-44C0-964A-06655C5FCCDA}">
      <dsp:nvSpPr>
        <dsp:cNvPr id="0" name=""/>
        <dsp:cNvSpPr/>
      </dsp:nvSpPr>
      <dsp:spPr>
        <a:xfrm>
          <a:off x="2923331" y="558576"/>
          <a:ext cx="2657574" cy="1594544"/>
        </a:xfrm>
        <a:prstGeom prst="rect">
          <a:avLst/>
        </a:prstGeom>
        <a:solidFill>
          <a:schemeClr val="accent5">
            <a:hueOff val="-1004113"/>
            <a:satOff val="8219"/>
            <a:lumOff val="-1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Race/Ethnicity</a:t>
          </a:r>
          <a:endParaRPr lang="en-US" sz="2800" kern="1200" dirty="0"/>
        </a:p>
      </dsp:txBody>
      <dsp:txXfrm>
        <a:off x="2923331" y="558576"/>
        <a:ext cx="2657574" cy="1594544"/>
      </dsp:txXfrm>
    </dsp:sp>
    <dsp:sp modelId="{FE05E2C9-ACD1-47C4-BEFB-3D9E70C7005A}">
      <dsp:nvSpPr>
        <dsp:cNvPr id="0" name=""/>
        <dsp:cNvSpPr/>
      </dsp:nvSpPr>
      <dsp:spPr>
        <a:xfrm>
          <a:off x="5846663" y="558576"/>
          <a:ext cx="2657574" cy="1594544"/>
        </a:xfrm>
        <a:prstGeom prst="rect">
          <a:avLst/>
        </a:prstGeom>
        <a:solidFill>
          <a:schemeClr val="accent5">
            <a:hueOff val="-2008226"/>
            <a:satOff val="16437"/>
            <a:lumOff val="-2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Physical Ability</a:t>
          </a:r>
          <a:endParaRPr lang="en-US" sz="2800" kern="1200" dirty="0"/>
        </a:p>
      </dsp:txBody>
      <dsp:txXfrm>
        <a:off x="5846663" y="558576"/>
        <a:ext cx="2657574" cy="1594544"/>
      </dsp:txXfrm>
    </dsp:sp>
    <dsp:sp modelId="{E7184945-6164-4859-B094-E8A37BB6ABDF}">
      <dsp:nvSpPr>
        <dsp:cNvPr id="0" name=""/>
        <dsp:cNvSpPr/>
      </dsp:nvSpPr>
      <dsp:spPr>
        <a:xfrm>
          <a:off x="0" y="2418878"/>
          <a:ext cx="2657574" cy="1594544"/>
        </a:xfrm>
        <a:prstGeom prst="rect">
          <a:avLst/>
        </a:prstGeom>
        <a:solidFill>
          <a:schemeClr val="accent5">
            <a:hueOff val="-3012340"/>
            <a:satOff val="24656"/>
            <a:lumOff val="-400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Sexual Orientation</a:t>
          </a:r>
          <a:endParaRPr lang="en-US" sz="2800" kern="1200" dirty="0"/>
        </a:p>
      </dsp:txBody>
      <dsp:txXfrm>
        <a:off x="0" y="2418878"/>
        <a:ext cx="2657574" cy="1594544"/>
      </dsp:txXfrm>
    </dsp:sp>
    <dsp:sp modelId="{477F09D0-AEBD-49BB-AB07-6E4045FEE519}">
      <dsp:nvSpPr>
        <dsp:cNvPr id="0" name=""/>
        <dsp:cNvSpPr/>
      </dsp:nvSpPr>
      <dsp:spPr>
        <a:xfrm>
          <a:off x="2923331" y="2418878"/>
          <a:ext cx="2657574" cy="1594544"/>
        </a:xfrm>
        <a:prstGeom prst="rect">
          <a:avLst/>
        </a:prstGeom>
        <a:solidFill>
          <a:schemeClr val="accent5">
            <a:hueOff val="-4016453"/>
            <a:satOff val="32874"/>
            <a:lumOff val="-5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SES</a:t>
          </a:r>
          <a:endParaRPr lang="en-US" sz="2800" kern="1200" dirty="0"/>
        </a:p>
      </dsp:txBody>
      <dsp:txXfrm>
        <a:off x="2923331" y="2418878"/>
        <a:ext cx="2657574" cy="1594544"/>
      </dsp:txXfrm>
    </dsp:sp>
    <dsp:sp modelId="{13CA5F3B-435B-4DA0-9D8E-84BDC2246A06}">
      <dsp:nvSpPr>
        <dsp:cNvPr id="0" name=""/>
        <dsp:cNvSpPr/>
      </dsp:nvSpPr>
      <dsp:spPr>
        <a:xfrm>
          <a:off x="5846663" y="2418878"/>
          <a:ext cx="2657574" cy="1594544"/>
        </a:xfrm>
        <a:prstGeom prst="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Personality</a:t>
          </a:r>
          <a:endParaRPr lang="en-US" sz="2800" kern="1200" dirty="0"/>
        </a:p>
      </dsp:txBody>
      <dsp:txXfrm>
        <a:off x="5846663" y="2418878"/>
        <a:ext cx="2657574" cy="15945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15F20-00A7-409B-AA17-815818516558}">
      <dsp:nvSpPr>
        <dsp:cNvPr id="0" name=""/>
        <dsp:cNvSpPr/>
      </dsp:nvSpPr>
      <dsp:spPr>
        <a:xfrm>
          <a:off x="3401695" y="0"/>
          <a:ext cx="5102542" cy="2176611"/>
        </a:xfrm>
        <a:prstGeom prst="rightArrow">
          <a:avLst>
            <a:gd name="adj1" fmla="val 75000"/>
            <a:gd name="adj2" fmla="val 50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t>Is there a dominant group?</a:t>
          </a:r>
          <a:endParaRPr lang="en-US" sz="1700" kern="1200" dirty="0"/>
        </a:p>
        <a:p>
          <a:pPr marL="171450" lvl="1" indent="-171450" algn="l" defTabSz="755650">
            <a:lnSpc>
              <a:spcPct val="90000"/>
            </a:lnSpc>
            <a:spcBef>
              <a:spcPct val="0"/>
            </a:spcBef>
            <a:spcAft>
              <a:spcPct val="15000"/>
            </a:spcAft>
            <a:buChar char="••"/>
          </a:pPr>
          <a:r>
            <a:rPr lang="en-US" sz="1700" kern="1200" dirty="0" smtClean="0"/>
            <a:t>Is it a critical mass of one similar type?</a:t>
          </a:r>
          <a:endParaRPr lang="en-US" sz="1700" kern="1200" dirty="0"/>
        </a:p>
        <a:p>
          <a:pPr marL="171450" lvl="1" indent="-171450" algn="l" defTabSz="755650">
            <a:lnSpc>
              <a:spcPct val="90000"/>
            </a:lnSpc>
            <a:spcBef>
              <a:spcPct val="0"/>
            </a:spcBef>
            <a:spcAft>
              <a:spcPct val="15000"/>
            </a:spcAft>
            <a:buChar char="••"/>
          </a:pPr>
          <a:r>
            <a:rPr lang="en-US" sz="1700" kern="1200" dirty="0" smtClean="0"/>
            <a:t>Who comprises the group?</a:t>
          </a:r>
          <a:endParaRPr lang="en-US" sz="1700" kern="1200" dirty="0"/>
        </a:p>
        <a:p>
          <a:pPr marL="171450" lvl="1" indent="-171450" algn="l" defTabSz="755650">
            <a:lnSpc>
              <a:spcPct val="90000"/>
            </a:lnSpc>
            <a:spcBef>
              <a:spcPct val="0"/>
            </a:spcBef>
            <a:spcAft>
              <a:spcPct val="15000"/>
            </a:spcAft>
            <a:buChar char="••"/>
          </a:pPr>
          <a:r>
            <a:rPr lang="en-US" sz="1700" kern="1200" dirty="0" smtClean="0"/>
            <a:t>What are their characteristics and needs?</a:t>
          </a: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3401695" y="272076"/>
        <a:ext cx="4286313" cy="1632459"/>
      </dsp:txXfrm>
    </dsp:sp>
    <dsp:sp modelId="{253D3E3E-162D-49C7-86E9-A1DC562C239D}">
      <dsp:nvSpPr>
        <dsp:cNvPr id="0" name=""/>
        <dsp:cNvSpPr/>
      </dsp:nvSpPr>
      <dsp:spPr>
        <a:xfrm>
          <a:off x="0" y="558"/>
          <a:ext cx="3401695" cy="2176611"/>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Differentiation</a:t>
          </a:r>
          <a:endParaRPr lang="en-US" sz="3300" kern="1200" dirty="0"/>
        </a:p>
      </dsp:txBody>
      <dsp:txXfrm>
        <a:off x="106253" y="106811"/>
        <a:ext cx="3189189" cy="1964105"/>
      </dsp:txXfrm>
    </dsp:sp>
    <dsp:sp modelId="{05532561-544F-40B0-A464-1B4E1313D974}">
      <dsp:nvSpPr>
        <dsp:cNvPr id="0" name=""/>
        <dsp:cNvSpPr/>
      </dsp:nvSpPr>
      <dsp:spPr>
        <a:xfrm>
          <a:off x="3401695" y="2395388"/>
          <a:ext cx="5102542" cy="2176611"/>
        </a:xfrm>
        <a:prstGeom prst="rightArrow">
          <a:avLst>
            <a:gd name="adj1" fmla="val 75000"/>
            <a:gd name="adj2" fmla="val 50000"/>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smtClean="0"/>
            <a:t>Are there different types present?</a:t>
          </a:r>
          <a:endParaRPr lang="en-US" sz="1700" kern="1200" dirty="0"/>
        </a:p>
        <a:p>
          <a:pPr marL="171450" lvl="1" indent="-171450" algn="l" defTabSz="755650">
            <a:lnSpc>
              <a:spcPct val="90000"/>
            </a:lnSpc>
            <a:spcBef>
              <a:spcPct val="0"/>
            </a:spcBef>
            <a:spcAft>
              <a:spcPct val="15000"/>
            </a:spcAft>
            <a:buChar char="••"/>
          </a:pPr>
          <a:r>
            <a:rPr lang="en-US" sz="1700" kern="1200" dirty="0" smtClean="0"/>
            <a:t>How similar are they?</a:t>
          </a:r>
          <a:endParaRPr lang="en-US" sz="1700" kern="1200" dirty="0"/>
        </a:p>
        <a:p>
          <a:pPr marL="171450" lvl="1" indent="-171450" algn="l" defTabSz="755650">
            <a:lnSpc>
              <a:spcPct val="90000"/>
            </a:lnSpc>
            <a:spcBef>
              <a:spcPct val="0"/>
            </a:spcBef>
            <a:spcAft>
              <a:spcPct val="15000"/>
            </a:spcAft>
            <a:buChar char="••"/>
          </a:pPr>
          <a:r>
            <a:rPr lang="en-US" sz="1700" kern="1200" dirty="0" smtClean="0"/>
            <a:t>Are all types represented in the environment?  </a:t>
          </a:r>
          <a:endParaRPr lang="en-US" sz="1700" kern="1200" dirty="0"/>
        </a:p>
      </dsp:txBody>
      <dsp:txXfrm>
        <a:off x="3401695" y="2667464"/>
        <a:ext cx="4286313" cy="1632459"/>
      </dsp:txXfrm>
    </dsp:sp>
    <dsp:sp modelId="{8CDB34AE-7AEC-4654-99D5-F60120C39C99}">
      <dsp:nvSpPr>
        <dsp:cNvPr id="0" name=""/>
        <dsp:cNvSpPr/>
      </dsp:nvSpPr>
      <dsp:spPr>
        <a:xfrm>
          <a:off x="0" y="2394830"/>
          <a:ext cx="3401695" cy="2176611"/>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Consistency</a:t>
          </a:r>
          <a:endParaRPr lang="en-US" sz="3300" kern="1200" dirty="0"/>
        </a:p>
      </dsp:txBody>
      <dsp:txXfrm>
        <a:off x="106253" y="2501083"/>
        <a:ext cx="3189189" cy="19641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BFEA79-6661-48B9-A1F9-4B6E8C83B0D6}" type="datetimeFigureOut">
              <a:rPr lang="en-US" smtClean="0"/>
              <a:pPr/>
              <a:t>2/10/2013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1EE1F-7932-4328-A94E-7F96319F7EAF}" type="slidenum">
              <a:rPr lang="en-US" smtClean="0"/>
              <a:pPr/>
              <a:t>‹#›</a:t>
            </a:fld>
            <a:endParaRPr lang="en-US"/>
          </a:p>
        </p:txBody>
      </p:sp>
    </p:spTree>
    <p:extLst>
      <p:ext uri="{BB962C8B-B14F-4D97-AF65-F5344CB8AC3E}">
        <p14:creationId xmlns:p14="http://schemas.microsoft.com/office/powerpoint/2010/main" val="111769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565FE-1CD2-4E75-9F72-C40546C79B02}" type="datetimeFigureOut">
              <a:rPr lang="en-US" smtClean="0"/>
              <a:pPr/>
              <a:t>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861683-0DC1-4442-B7B9-113202E12271}" type="slidenum">
              <a:rPr lang="en-US" smtClean="0"/>
              <a:pPr/>
              <a:t>‹#›</a:t>
            </a:fld>
            <a:endParaRPr lang="en-US"/>
          </a:p>
        </p:txBody>
      </p:sp>
    </p:spTree>
    <p:extLst>
      <p:ext uri="{BB962C8B-B14F-4D97-AF65-F5344CB8AC3E}">
        <p14:creationId xmlns:p14="http://schemas.microsoft.com/office/powerpoint/2010/main" val="10910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Unenlightened – some</a:t>
            </a:r>
            <a:r>
              <a:rPr lang="en-US" baseline="0" dirty="0" smtClean="0"/>
              <a:t> students won’t make it – help ease those students out onto other endeavors/ Adjustment – help students change to fit/adjust to environment/ Developmental – students must reach certain points of readiness; require support/ Ecological  - incorporates the influence of environments on persons and persons on environments.  IN THIS PERSPECTIVE INSTITUTIONS BEAR THE REPSONSIBILITY FOR DESIGN AND CREATION OF CAMPUS ENVIRONMENTS THAT ARE ARRANGED APPROPRIATELY TO PROVIDE EDUCATIONAL SUPPORTS</a:t>
            </a:r>
          </a:p>
          <a:p>
            <a:endParaRPr lang="en-US" dirty="0"/>
          </a:p>
        </p:txBody>
      </p:sp>
      <p:sp>
        <p:nvSpPr>
          <p:cNvPr id="4" name="Slide Number Placeholder 3"/>
          <p:cNvSpPr>
            <a:spLocks noGrp="1"/>
          </p:cNvSpPr>
          <p:nvPr>
            <p:ph type="sldNum" sz="quarter" idx="10"/>
          </p:nvPr>
        </p:nvSpPr>
        <p:spPr/>
        <p:txBody>
          <a:bodyPr/>
          <a:lstStyle/>
          <a:p>
            <a:fld id="{8E861683-0DC1-4442-B7B9-113202E1227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POWERFUL</a:t>
            </a:r>
            <a:r>
              <a:rPr lang="en-US" baseline="0" dirty="0" smtClean="0"/>
              <a:t> FIRST IMPRESSION</a:t>
            </a:r>
          </a:p>
          <a:p>
            <a:r>
              <a:rPr lang="en-US" baseline="0" dirty="0" smtClean="0"/>
              <a:t>THE IMPACT OF PHYSICAL DIMENSIONS ON BEHAVIOR OF PARTICIPANT/GENERAL INFLUENCE ON BEHAVIOR</a:t>
            </a:r>
            <a:endParaRPr lang="en-US" dirty="0" smtClean="0"/>
          </a:p>
          <a:p>
            <a:r>
              <a:rPr lang="en-US" dirty="0" smtClean="0"/>
              <a:t>THE NON VERBAL MESSAGING</a:t>
            </a:r>
            <a:r>
              <a:rPr lang="en-US" baseline="0" dirty="0" smtClean="0"/>
              <a:t> CONVEYED IN THE PHYSICAL SPACE MUST NOT CONTRADICT THE VERBAL MESSAGING BEING GIVEN.  </a:t>
            </a:r>
          </a:p>
          <a:p>
            <a:r>
              <a:rPr lang="en-US" baseline="0" dirty="0" smtClean="0"/>
              <a:t>RESEARCH HAS SHOWN THAT NON VERBAL MESSAGING MOST OFTEN BELIEVED AS TRUE</a:t>
            </a:r>
            <a:endParaRPr lang="en-US" dirty="0"/>
          </a:p>
        </p:txBody>
      </p:sp>
      <p:sp>
        <p:nvSpPr>
          <p:cNvPr id="4" name="Slide Number Placeholder 3"/>
          <p:cNvSpPr>
            <a:spLocks noGrp="1"/>
          </p:cNvSpPr>
          <p:nvPr>
            <p:ph type="sldNum" sz="quarter" idx="10"/>
          </p:nvPr>
        </p:nvSpPr>
        <p:spPr/>
        <p:txBody>
          <a:bodyPr/>
          <a:lstStyle/>
          <a:p>
            <a:fld id="{8E861683-0DC1-4442-B7B9-113202E1227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861683-0DC1-4442-B7B9-113202E12271}"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DUS Leadership Council</a:t>
            </a:r>
            <a:r>
              <a:rPr lang="en-US" baseline="0" dirty="0" smtClean="0"/>
              <a:t> – provided the student perception of an exploratory environment and contributed great ideas!</a:t>
            </a:r>
            <a:endParaRPr lang="en-US" dirty="0"/>
          </a:p>
        </p:txBody>
      </p:sp>
      <p:sp>
        <p:nvSpPr>
          <p:cNvPr id="4" name="Slide Number Placeholder 3"/>
          <p:cNvSpPr>
            <a:spLocks noGrp="1"/>
          </p:cNvSpPr>
          <p:nvPr>
            <p:ph type="sldNum" sz="quarter" idx="10"/>
          </p:nvPr>
        </p:nvSpPr>
        <p:spPr/>
        <p:txBody>
          <a:bodyPr/>
          <a:lstStyle/>
          <a:p>
            <a:fld id="{8E861683-0DC1-4442-B7B9-113202E12271}"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a:t>
            </a:r>
            <a:r>
              <a:rPr lang="en-US" baseline="0" dirty="0" smtClean="0"/>
              <a:t> supports all of the behavioral expectations of our academic culture.  </a:t>
            </a:r>
            <a:endParaRPr lang="en-US" dirty="0"/>
          </a:p>
        </p:txBody>
      </p:sp>
      <p:sp>
        <p:nvSpPr>
          <p:cNvPr id="4" name="Slide Number Placeholder 3"/>
          <p:cNvSpPr>
            <a:spLocks noGrp="1"/>
          </p:cNvSpPr>
          <p:nvPr>
            <p:ph type="sldNum" sz="quarter" idx="10"/>
          </p:nvPr>
        </p:nvSpPr>
        <p:spPr/>
        <p:txBody>
          <a:bodyPr/>
          <a:lstStyle/>
          <a:p>
            <a:fld id="{8E861683-0DC1-4442-B7B9-113202E12271}"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Promotes experiences</a:t>
            </a:r>
            <a:r>
              <a:rPr lang="en-US" baseline="0" dirty="0" smtClean="0"/>
              <a:t> and opportunities to enhance student exploration – graphic represent all sub types –promotes inclusiveness of unit.</a:t>
            </a:r>
            <a:endParaRPr lang="en-US" dirty="0"/>
          </a:p>
        </p:txBody>
      </p:sp>
      <p:sp>
        <p:nvSpPr>
          <p:cNvPr id="4" name="Slide Number Placeholder 3"/>
          <p:cNvSpPr>
            <a:spLocks noGrp="1"/>
          </p:cNvSpPr>
          <p:nvPr>
            <p:ph type="sldNum" sz="quarter" idx="10"/>
          </p:nvPr>
        </p:nvSpPr>
        <p:spPr/>
        <p:txBody>
          <a:bodyPr/>
          <a:lstStyle/>
          <a:p>
            <a:fld id="{8E861683-0DC1-4442-B7B9-113202E1227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383B72B-0CEC-45B6-A7D4-84CAEEA690D6}" type="datetimeFigureOut">
              <a:rPr lang="en-US" smtClean="0"/>
              <a:pPr/>
              <a:t>2/10/2013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6FB3ED-3721-4A7A-BE50-214927316F6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83B72B-0CEC-45B6-A7D4-84CAEEA690D6}"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FB3ED-3721-4A7A-BE50-214927316F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86FB3ED-3721-4A7A-BE50-214927316F6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83B72B-0CEC-45B6-A7D4-84CAEEA690D6}"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83B72B-0CEC-45B6-A7D4-84CAEEA690D6}" type="datetimeFigureOut">
              <a:rPr lang="en-US" smtClean="0"/>
              <a:pPr/>
              <a:t>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86FB3ED-3721-4A7A-BE50-214927316F6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383B72B-0CEC-45B6-A7D4-84CAEEA690D6}" type="datetimeFigureOut">
              <a:rPr lang="en-US" smtClean="0"/>
              <a:pPr/>
              <a:t>2/10/2013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6FB3ED-3721-4A7A-BE50-214927316F6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383B72B-0CEC-45B6-A7D4-84CAEEA690D6}" type="datetimeFigureOut">
              <a:rPr lang="en-US" smtClean="0"/>
              <a:pPr/>
              <a:t>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FB3ED-3721-4A7A-BE50-214927316F6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383B72B-0CEC-45B6-A7D4-84CAEEA690D6}" type="datetimeFigureOut">
              <a:rPr lang="en-US" smtClean="0"/>
              <a:pPr/>
              <a:t>2/10/2013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86FB3ED-3721-4A7A-BE50-214927316F6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83B72B-0CEC-45B6-A7D4-84CAEEA690D6}" type="datetimeFigureOut">
              <a:rPr lang="en-US" smtClean="0"/>
              <a:pPr/>
              <a:t>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86FB3ED-3721-4A7A-BE50-214927316F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383B72B-0CEC-45B6-A7D4-84CAEEA690D6}" type="datetimeFigureOut">
              <a:rPr lang="en-US" smtClean="0"/>
              <a:pPr/>
              <a:t>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86FB3ED-3721-4A7A-BE50-214927316F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6FB3ED-3721-4A7A-BE50-214927316F6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383B72B-0CEC-45B6-A7D4-84CAEEA690D6}" type="datetimeFigureOut">
              <a:rPr lang="en-US" smtClean="0"/>
              <a:pPr/>
              <a:t>2/10/2013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86FB3ED-3721-4A7A-BE50-214927316F6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383B72B-0CEC-45B6-A7D4-84CAEEA690D6}" type="datetimeFigureOut">
              <a:rPr lang="en-US" smtClean="0"/>
              <a:pPr/>
              <a:t>2/10/2013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383B72B-0CEC-45B6-A7D4-84CAEEA690D6}" type="datetimeFigureOut">
              <a:rPr lang="en-US" smtClean="0"/>
              <a:pPr/>
              <a:t>2/10/2013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86FB3ED-3721-4A7A-BE50-214927316F6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00800" cy="1752600"/>
          </a:xfrm>
        </p:spPr>
        <p:txBody>
          <a:bodyPr/>
          <a:lstStyle/>
          <a:p>
            <a:r>
              <a:rPr lang="en-US" dirty="0" smtClean="0"/>
              <a:t>Joan V. Miller</a:t>
            </a:r>
          </a:p>
          <a:p>
            <a:r>
              <a:rPr lang="en-US" dirty="0" smtClean="0"/>
              <a:t>The Pennsylvania State University</a:t>
            </a:r>
          </a:p>
          <a:p>
            <a:r>
              <a:rPr lang="en-US" dirty="0" smtClean="0"/>
              <a:t>Division of Undergraduate Studies</a:t>
            </a:r>
          </a:p>
          <a:p>
            <a:r>
              <a:rPr lang="en-US" dirty="0" smtClean="0"/>
              <a:t>Graduate Assistant</a:t>
            </a:r>
            <a:endParaRPr lang="en-US" dirty="0"/>
          </a:p>
        </p:txBody>
      </p:sp>
      <p:sp>
        <p:nvSpPr>
          <p:cNvPr id="2" name="Title 1"/>
          <p:cNvSpPr>
            <a:spLocks noGrp="1"/>
          </p:cNvSpPr>
          <p:nvPr>
            <p:ph type="ctrTitle"/>
          </p:nvPr>
        </p:nvSpPr>
        <p:spPr/>
        <p:txBody>
          <a:bodyPr>
            <a:normAutofit/>
          </a:bodyPr>
          <a:lstStyle/>
          <a:p>
            <a:r>
              <a:rPr lang="en-US" sz="4800" dirty="0" smtClean="0"/>
              <a:t>Environments Speak: What is Yours Saying?</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Considerations</a:t>
            </a:r>
            <a:endParaRPr lang="en-US" sz="4000" dirty="0">
              <a:solidFill>
                <a:schemeClr val="accent1"/>
              </a:solidFill>
            </a:endParaRPr>
          </a:p>
        </p:txBody>
      </p:sp>
      <p:graphicFrame>
        <p:nvGraphicFramePr>
          <p:cNvPr id="6" name="Content Placeholder 5"/>
          <p:cNvGraphicFramePr>
            <a:graphicFrameLocks noGrp="1"/>
          </p:cNvGraphicFramePr>
          <p:nvPr>
            <p:ph sz="quarter" idx="1"/>
          </p:nvPr>
        </p:nvGraphicFramePr>
        <p:xfrm>
          <a:off x="304800" y="16002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Constructed Environment</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Framework for Environmental Audit</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304800" y="13716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DUS Advising Student Waiting Area</a:t>
            </a:r>
            <a:endParaRPr lang="en-US" sz="4000" dirty="0">
              <a:solidFill>
                <a:schemeClr val="accent1"/>
              </a:solidFill>
            </a:endParaRPr>
          </a:p>
        </p:txBody>
      </p:sp>
      <p:pic>
        <p:nvPicPr>
          <p:cNvPr id="4" name="Content Placeholder 3" descr="IMG_2615.jpg"/>
          <p:cNvPicPr>
            <a:picLocks noGrp="1" noChangeAspect="1"/>
          </p:cNvPicPr>
          <p:nvPr>
            <p:ph sz="quarter" idx="1"/>
          </p:nvPr>
        </p:nvPicPr>
        <p:blipFill>
          <a:blip r:embed="rId2" cstate="print">
            <a:lum bright="15000"/>
          </a:blip>
          <a:stretch>
            <a:fillRect/>
          </a:stretch>
        </p:blipFill>
        <p:spPr>
          <a:xfrm>
            <a:off x="1143000" y="1752600"/>
            <a:ext cx="6477000" cy="4364133"/>
          </a:xfrm>
          <a:prstGeom prst="roundRect">
            <a:avLst/>
          </a:prstGeom>
          <a:ln w="76200">
            <a:solidFill>
              <a:schemeClr val="accent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261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61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Constructed Environment</a:t>
            </a:r>
            <a:endParaRPr lang="en-US" sz="4000" dirty="0">
              <a:solidFill>
                <a:schemeClr val="accent1"/>
              </a:solidFill>
            </a:endParaRPr>
          </a:p>
        </p:txBody>
      </p:sp>
      <p:graphicFrame>
        <p:nvGraphicFramePr>
          <p:cNvPr id="7" name="Content Placeholder 6"/>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Physical Space</a:t>
            </a:r>
            <a:endParaRPr lang="en-US" sz="4000" dirty="0">
              <a:solidFill>
                <a:schemeClr val="accent1"/>
              </a:solidFill>
            </a:endParaRPr>
          </a:p>
        </p:txBody>
      </p:sp>
      <p:graphicFrame>
        <p:nvGraphicFramePr>
          <p:cNvPr id="6"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Human Aggregate</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Participant Involvement</a:t>
            </a:r>
            <a:endParaRPr lang="en-US" sz="4000" dirty="0">
              <a:solidFill>
                <a:schemeClr val="accent1"/>
              </a:solidFill>
            </a:endParaRPr>
          </a:p>
        </p:txBody>
      </p:sp>
      <p:pic>
        <p:nvPicPr>
          <p:cNvPr id="15" name="Picture 14" descr="IMG_0413.JPG"/>
          <p:cNvPicPr>
            <a:picLocks noChangeAspect="1"/>
          </p:cNvPicPr>
          <p:nvPr/>
        </p:nvPicPr>
        <p:blipFill>
          <a:blip r:embed="rId3" cstate="print"/>
          <a:stretch>
            <a:fillRect/>
          </a:stretch>
        </p:blipFill>
        <p:spPr>
          <a:xfrm>
            <a:off x="1676400" y="2895600"/>
            <a:ext cx="4876800" cy="3352800"/>
          </a:xfrm>
          <a:prstGeom prst="rect">
            <a:avLst/>
          </a:prstGeom>
        </p:spPr>
      </p:pic>
      <p:pic>
        <p:nvPicPr>
          <p:cNvPr id="6" name="Content Placeholder 5" descr="IMG_0404.JPG"/>
          <p:cNvPicPr>
            <a:picLocks noGrp="1" noChangeAspect="1"/>
          </p:cNvPicPr>
          <p:nvPr>
            <p:ph sz="quarter" idx="1"/>
          </p:nvPr>
        </p:nvPicPr>
        <p:blipFill>
          <a:blip r:embed="rId4" cstate="print"/>
          <a:stretch>
            <a:fillRect/>
          </a:stretch>
        </p:blipFill>
        <p:spPr>
          <a:xfrm rot="20523808">
            <a:off x="411677" y="1718376"/>
            <a:ext cx="3361954" cy="2521465"/>
          </a:xfrm>
        </p:spPr>
      </p:pic>
      <p:pic>
        <p:nvPicPr>
          <p:cNvPr id="9" name="Picture 8" descr="IMG_0407.JPG"/>
          <p:cNvPicPr>
            <a:picLocks noChangeAspect="1"/>
          </p:cNvPicPr>
          <p:nvPr/>
        </p:nvPicPr>
        <p:blipFill>
          <a:blip r:embed="rId5" cstate="print"/>
          <a:stretch>
            <a:fillRect/>
          </a:stretch>
        </p:blipFill>
        <p:spPr>
          <a:xfrm rot="878689">
            <a:off x="4648120" y="1621168"/>
            <a:ext cx="4079805" cy="26479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accent1"/>
                </a:solidFill>
              </a:rPr>
              <a:t>Overview</a:t>
            </a:r>
            <a:endParaRPr lang="en-US" sz="4800" dirty="0">
              <a:solidFill>
                <a:schemeClr val="accent1"/>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Visible Artifact of Exploration</a:t>
            </a:r>
            <a:endParaRPr lang="en-US" sz="4000" dirty="0">
              <a:solidFill>
                <a:schemeClr val="accent1"/>
              </a:solidFill>
            </a:endParaRPr>
          </a:p>
        </p:txBody>
      </p:sp>
      <p:pic>
        <p:nvPicPr>
          <p:cNvPr id="2051" name="Picture 3"/>
          <p:cNvPicPr>
            <a:picLocks noGrp="1" noChangeAspect="1" noChangeArrowheads="1"/>
          </p:cNvPicPr>
          <p:nvPr>
            <p:ph sz="quarter" idx="1"/>
          </p:nvPr>
        </p:nvPicPr>
        <p:blipFill>
          <a:blip r:embed="rId3" cstate="print"/>
          <a:srcRect r="2564"/>
          <a:stretch>
            <a:fillRect/>
          </a:stretch>
        </p:blipFill>
        <p:spPr bwMode="auto">
          <a:xfrm>
            <a:off x="685800" y="1524000"/>
            <a:ext cx="3429000" cy="469973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455" r="1913"/>
          <a:stretch>
            <a:fillRect/>
          </a:stretch>
        </p:blipFill>
        <p:spPr bwMode="auto">
          <a:xfrm>
            <a:off x="4953000" y="1524000"/>
            <a:ext cx="3429000" cy="464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261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3276600"/>
            <a:ext cx="6400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534400" cy="758952"/>
          </a:xfrm>
        </p:spPr>
        <p:txBody>
          <a:bodyPr>
            <a:noAutofit/>
          </a:bodyPr>
          <a:lstStyle/>
          <a:p>
            <a:r>
              <a:rPr lang="en-US" sz="4000" dirty="0" smtClean="0">
                <a:solidFill>
                  <a:schemeClr val="accent1"/>
                </a:solidFill>
              </a:rPr>
              <a:t>Explore/Experience Bulletin Center</a:t>
            </a:r>
            <a:endParaRPr lang="en-US" sz="4000" dirty="0">
              <a:solidFill>
                <a:schemeClr val="accent1"/>
              </a:solidFill>
            </a:endParaRPr>
          </a:p>
        </p:txBody>
      </p:sp>
      <p:pic>
        <p:nvPicPr>
          <p:cNvPr id="5" name="Content Placeholder 4" descr="explore_horiz.png"/>
          <p:cNvPicPr>
            <a:picLocks noGrp="1" noChangeAspect="1"/>
          </p:cNvPicPr>
          <p:nvPr>
            <p:ph sz="quarter" idx="1"/>
          </p:nvPr>
        </p:nvPicPr>
        <p:blipFill>
          <a:blip r:embed="rId3" cstate="print"/>
          <a:stretch>
            <a:fillRect/>
          </a:stretch>
        </p:blipFill>
        <p:spPr>
          <a:xfrm>
            <a:off x="1219200" y="1447800"/>
            <a:ext cx="6315075" cy="1828800"/>
          </a:xfrm>
        </p:spPr>
      </p:pic>
      <p:sp>
        <p:nvSpPr>
          <p:cNvPr id="4098" name="AutoShape 2" descr="https://webmail.psu.edu/webmail/get_file.cgi?dir=attach&amp;fname=explore%5fhoriz%2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3276600" y="3505200"/>
            <a:ext cx="914400"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4724400"/>
            <a:ext cx="91440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0" y="3505200"/>
            <a:ext cx="91440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8200" y="4724400"/>
            <a:ext cx="914400"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cstate="print"/>
          <a:srcRect/>
          <a:stretch>
            <a:fillRect/>
          </a:stretch>
        </p:blipFill>
        <p:spPr bwMode="auto">
          <a:xfrm>
            <a:off x="1447800" y="3505200"/>
            <a:ext cx="1400175" cy="228600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943601" y="3429001"/>
            <a:ext cx="1295400" cy="2335854"/>
          </a:xfrm>
          <a:prstGeom prst="rect">
            <a:avLst/>
          </a:prstGeom>
          <a:noFill/>
          <a:ln w="9525">
            <a:noFill/>
            <a:miter lim="800000"/>
            <a:headEnd/>
            <a:tailEnd/>
          </a:ln>
        </p:spPr>
      </p:pic>
      <p:sp>
        <p:nvSpPr>
          <p:cNvPr id="16" name="TextBox 15"/>
          <p:cNvSpPr txBox="1"/>
          <p:nvPr/>
        </p:nvSpPr>
        <p:spPr>
          <a:xfrm>
            <a:off x="1371600" y="5867400"/>
            <a:ext cx="5943600" cy="369332"/>
          </a:xfrm>
          <a:prstGeom prst="rect">
            <a:avLst/>
          </a:prstGeom>
          <a:noFill/>
        </p:spPr>
        <p:txBody>
          <a:bodyPr wrap="square" rtlCol="0">
            <a:spAutoFit/>
          </a:bodyPr>
          <a:lstStyle/>
          <a:p>
            <a:r>
              <a:rPr lang="en-US" dirty="0" smtClean="0">
                <a:solidFill>
                  <a:schemeClr val="bg1"/>
                </a:solidFill>
              </a:rPr>
              <a:t>Educated Decisions—Division of Undergraduate Studies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Photo Gallery of our Communities</a:t>
            </a:r>
            <a:endParaRPr lang="en-US" sz="4000" dirty="0">
              <a:solidFill>
                <a:schemeClr val="accent1"/>
              </a:solidFill>
            </a:endParaRPr>
          </a:p>
        </p:txBody>
      </p:sp>
      <p:pic>
        <p:nvPicPr>
          <p:cNvPr id="20" name="Picture 19" descr="New Image.JPG"/>
          <p:cNvPicPr>
            <a:picLocks noChangeAspect="1"/>
          </p:cNvPicPr>
          <p:nvPr/>
        </p:nvPicPr>
        <p:blipFill>
          <a:blip r:embed="rId2" cstate="print"/>
          <a:stretch>
            <a:fillRect/>
          </a:stretch>
        </p:blipFill>
        <p:spPr>
          <a:xfrm>
            <a:off x="2133600" y="1752600"/>
            <a:ext cx="4724400" cy="3163978"/>
          </a:xfrm>
          <a:prstGeom prst="rect">
            <a:avLst/>
          </a:prstGeom>
        </p:spPr>
      </p:pic>
      <p:sp>
        <p:nvSpPr>
          <p:cNvPr id="21" name="TextBox 20"/>
          <p:cNvSpPr txBox="1"/>
          <p:nvPr/>
        </p:nvSpPr>
        <p:spPr>
          <a:xfrm>
            <a:off x="2514600" y="4495800"/>
            <a:ext cx="4114800" cy="369332"/>
          </a:xfrm>
          <a:prstGeom prst="rect">
            <a:avLst/>
          </a:prstGeom>
          <a:noFill/>
        </p:spPr>
        <p:txBody>
          <a:bodyPr wrap="square" rtlCol="0">
            <a:spAutoFit/>
          </a:bodyPr>
          <a:lstStyle/>
          <a:p>
            <a:r>
              <a:rPr lang="en-US" dirty="0" smtClean="0">
                <a:solidFill>
                  <a:schemeClr val="bg1"/>
                </a:solidFill>
              </a:rPr>
              <a:t>Discover House Learning Community   </a:t>
            </a:r>
            <a:endParaRPr lang="en-US" dirty="0">
              <a:solidFill>
                <a:schemeClr val="bg1"/>
              </a:solidFill>
            </a:endParaRPr>
          </a:p>
        </p:txBody>
      </p:sp>
      <p:pic>
        <p:nvPicPr>
          <p:cNvPr id="1033" name="Picture 9"/>
          <p:cNvPicPr>
            <a:picLocks noChangeAspect="1" noChangeArrowheads="1"/>
          </p:cNvPicPr>
          <p:nvPr/>
        </p:nvPicPr>
        <p:blipFill>
          <a:blip r:embed="rId3" cstate="print"/>
          <a:srcRect/>
          <a:stretch>
            <a:fillRect/>
          </a:stretch>
        </p:blipFill>
        <p:spPr bwMode="auto">
          <a:xfrm rot="848922">
            <a:off x="7349324" y="2032617"/>
            <a:ext cx="1192105" cy="1192105"/>
          </a:xfrm>
          <a:prstGeom prst="rect">
            <a:avLst/>
          </a:prstGeom>
          <a:noFill/>
          <a:ln w="9525">
            <a:noFill/>
            <a:miter lim="800000"/>
            <a:headEnd/>
            <a:tailEnd/>
          </a:ln>
        </p:spPr>
      </p:pic>
      <p:pic>
        <p:nvPicPr>
          <p:cNvPr id="1034" name="Picture 10"/>
          <p:cNvPicPr>
            <a:picLocks noChangeAspect="1" noChangeArrowheads="1"/>
          </p:cNvPicPr>
          <p:nvPr/>
        </p:nvPicPr>
        <p:blipFill>
          <a:blip r:embed="rId4" cstate="print"/>
          <a:srcRect/>
          <a:stretch>
            <a:fillRect/>
          </a:stretch>
        </p:blipFill>
        <p:spPr bwMode="auto">
          <a:xfrm rot="20857552">
            <a:off x="487227" y="2011227"/>
            <a:ext cx="1111951" cy="1111951"/>
          </a:xfrm>
          <a:prstGeom prst="rect">
            <a:avLst/>
          </a:prstGeom>
          <a:noFill/>
          <a:ln w="9525">
            <a:noFill/>
            <a:miter lim="800000"/>
            <a:headEnd/>
            <a:tailEnd/>
          </a:ln>
        </p:spPr>
      </p:pic>
      <p:pic>
        <p:nvPicPr>
          <p:cNvPr id="1035" name="Picture 11"/>
          <p:cNvPicPr>
            <a:picLocks noChangeAspect="1" noChangeArrowheads="1"/>
          </p:cNvPicPr>
          <p:nvPr/>
        </p:nvPicPr>
        <p:blipFill>
          <a:blip r:embed="rId5" cstate="print"/>
          <a:srcRect/>
          <a:stretch>
            <a:fillRect/>
          </a:stretch>
        </p:blipFill>
        <p:spPr bwMode="auto">
          <a:xfrm>
            <a:off x="381000" y="3581400"/>
            <a:ext cx="1371600" cy="1371600"/>
          </a:xfrm>
          <a:prstGeom prst="rect">
            <a:avLst/>
          </a:prstGeom>
          <a:noFill/>
          <a:ln w="9525">
            <a:noFill/>
            <a:miter lim="800000"/>
            <a:headEnd/>
            <a:tailEnd/>
          </a:ln>
        </p:spPr>
      </p:pic>
      <p:pic>
        <p:nvPicPr>
          <p:cNvPr id="1036" name="Picture 12"/>
          <p:cNvPicPr>
            <a:picLocks noChangeAspect="1" noChangeArrowheads="1"/>
          </p:cNvPicPr>
          <p:nvPr/>
        </p:nvPicPr>
        <p:blipFill>
          <a:blip r:embed="rId6" cstate="print"/>
          <a:srcRect/>
          <a:stretch>
            <a:fillRect/>
          </a:stretch>
        </p:blipFill>
        <p:spPr bwMode="auto">
          <a:xfrm>
            <a:off x="7234517" y="3657600"/>
            <a:ext cx="1452283" cy="1371600"/>
          </a:xfrm>
          <a:prstGeom prst="rect">
            <a:avLst/>
          </a:prstGeom>
          <a:noFill/>
          <a:ln w="9525">
            <a:noFill/>
            <a:miter lim="800000"/>
            <a:headEnd/>
            <a:tailEnd/>
          </a:ln>
        </p:spPr>
      </p:pic>
      <p:pic>
        <p:nvPicPr>
          <p:cNvPr id="1037" name="Picture 13"/>
          <p:cNvPicPr>
            <a:picLocks noChangeAspect="1" noChangeArrowheads="1"/>
          </p:cNvPicPr>
          <p:nvPr/>
        </p:nvPicPr>
        <p:blipFill>
          <a:blip r:embed="rId7" cstate="print"/>
          <a:srcRect/>
          <a:stretch>
            <a:fillRect/>
          </a:stretch>
        </p:blipFill>
        <p:spPr bwMode="auto">
          <a:xfrm>
            <a:off x="1905000" y="5181600"/>
            <a:ext cx="1066800" cy="1066800"/>
          </a:xfrm>
          <a:prstGeom prst="rect">
            <a:avLst/>
          </a:prstGeom>
          <a:noFill/>
          <a:ln w="9525">
            <a:noFill/>
            <a:miter lim="800000"/>
            <a:headEnd/>
            <a:tailEnd/>
          </a:ln>
        </p:spPr>
      </p:pic>
      <p:pic>
        <p:nvPicPr>
          <p:cNvPr id="1038" name="Picture 14"/>
          <p:cNvPicPr>
            <a:picLocks noChangeAspect="1" noChangeArrowheads="1"/>
          </p:cNvPicPr>
          <p:nvPr/>
        </p:nvPicPr>
        <p:blipFill>
          <a:blip r:embed="rId8" cstate="print"/>
          <a:srcRect/>
          <a:stretch>
            <a:fillRect/>
          </a:stretch>
        </p:blipFill>
        <p:spPr bwMode="auto">
          <a:xfrm>
            <a:off x="3352800" y="5181600"/>
            <a:ext cx="962025" cy="962025"/>
          </a:xfrm>
          <a:prstGeom prst="rect">
            <a:avLst/>
          </a:prstGeom>
          <a:noFill/>
          <a:ln w="9525">
            <a:noFill/>
            <a:miter lim="800000"/>
            <a:headEnd/>
            <a:tailEnd/>
          </a:ln>
        </p:spPr>
      </p:pic>
      <p:pic>
        <p:nvPicPr>
          <p:cNvPr id="1039" name="Picture 15"/>
          <p:cNvPicPr>
            <a:picLocks noChangeAspect="1" noChangeArrowheads="1"/>
          </p:cNvPicPr>
          <p:nvPr/>
        </p:nvPicPr>
        <p:blipFill>
          <a:blip r:embed="rId9" cstate="print"/>
          <a:srcRect/>
          <a:stretch>
            <a:fillRect/>
          </a:stretch>
        </p:blipFill>
        <p:spPr bwMode="auto">
          <a:xfrm>
            <a:off x="4800600" y="5181600"/>
            <a:ext cx="914400" cy="914400"/>
          </a:xfrm>
          <a:prstGeom prst="rect">
            <a:avLst/>
          </a:prstGeom>
          <a:noFill/>
          <a:ln w="9525">
            <a:noFill/>
            <a:miter lim="800000"/>
            <a:headEnd/>
            <a:tailEnd/>
          </a:ln>
        </p:spPr>
      </p:pic>
      <p:pic>
        <p:nvPicPr>
          <p:cNvPr id="1040" name="Picture 16"/>
          <p:cNvPicPr>
            <a:picLocks noChangeAspect="1" noChangeArrowheads="1"/>
          </p:cNvPicPr>
          <p:nvPr/>
        </p:nvPicPr>
        <p:blipFill>
          <a:blip r:embed="rId10" cstate="print"/>
          <a:srcRect/>
          <a:stretch>
            <a:fillRect/>
          </a:stretch>
        </p:blipFill>
        <p:spPr bwMode="auto">
          <a:xfrm>
            <a:off x="6172200" y="51816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What Does Your Environment Say?</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Worksheet</a:t>
            </a:r>
            <a:endParaRPr lang="en-US" dirty="0">
              <a:solidFill>
                <a:schemeClr val="accent1"/>
              </a:solidFill>
            </a:endParaRPr>
          </a:p>
        </p:txBody>
      </p:sp>
      <p:pic>
        <p:nvPicPr>
          <p:cNvPr id="55298" name="Picture 2"/>
          <p:cNvPicPr>
            <a:picLocks noGrp="1" noChangeAspect="1" noChangeArrowheads="1"/>
          </p:cNvPicPr>
          <p:nvPr>
            <p:ph sz="quarter" idx="1"/>
          </p:nvPr>
        </p:nvPicPr>
        <p:blipFill>
          <a:blip r:embed="rId2" cstate="print"/>
          <a:srcRect r="1296"/>
          <a:stretch>
            <a:fillRect/>
          </a:stretch>
        </p:blipFill>
        <p:spPr bwMode="auto">
          <a:xfrm>
            <a:off x="304799" y="1527174"/>
            <a:ext cx="8498205" cy="472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Sharing</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References/Acknowledgements</a:t>
            </a:r>
            <a:endParaRPr lang="en-US" dirty="0">
              <a:solidFill>
                <a:schemeClr val="accent1"/>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172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Questions?</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228600" y="1447800"/>
          <a:ext cx="8686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Developing a Mindset</a:t>
            </a:r>
            <a:endParaRPr lang="en-US" sz="4000" dirty="0">
              <a:solidFill>
                <a:schemeClr val="accent1"/>
              </a:solidFill>
            </a:endParaRPr>
          </a:p>
        </p:txBody>
      </p:sp>
      <p:graphicFrame>
        <p:nvGraphicFramePr>
          <p:cNvPr id="6" name="Content Placeholder 5"/>
          <p:cNvGraphicFramePr>
            <a:graphicFrameLocks noGrp="1"/>
          </p:cNvGraphicFramePr>
          <p:nvPr>
            <p:ph sz="quarter" idx="1"/>
          </p:nvPr>
        </p:nvGraphicFramePr>
        <p:xfrm>
          <a:off x="228600" y="16002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smtClean="0">
                <a:solidFill>
                  <a:schemeClr val="accent1"/>
                </a:solidFill>
              </a:rPr>
              <a:t>Perspectives Informing Student Relationships with Institutions</a:t>
            </a:r>
            <a:endParaRPr lang="en-US" sz="3200" dirty="0">
              <a:solidFill>
                <a:schemeClr val="accent1"/>
              </a:solidFill>
            </a:endParaRPr>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791200" y="5943600"/>
            <a:ext cx="3124200" cy="369332"/>
          </a:xfrm>
          <a:prstGeom prst="rect">
            <a:avLst/>
          </a:prstGeom>
          <a:noFill/>
        </p:spPr>
        <p:txBody>
          <a:bodyPr wrap="square" rtlCol="0">
            <a:spAutoFit/>
          </a:bodyPr>
          <a:lstStyle/>
          <a:p>
            <a:r>
              <a:rPr lang="en-US" dirty="0" smtClean="0"/>
              <a:t>(Strange &amp; Banning, 2001)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Component Features</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Physical Environment</a:t>
            </a:r>
            <a:endParaRPr lang="en-US" sz="4000" dirty="0">
              <a:solidFill>
                <a:schemeClr val="accent1"/>
              </a:solidFill>
            </a:endParaRPr>
          </a:p>
        </p:txBody>
      </p:sp>
      <p:graphicFrame>
        <p:nvGraphicFramePr>
          <p:cNvPr id="4" name="Content Placeholder 3"/>
          <p:cNvGraphicFramePr>
            <a:graphicFrameLocks noGrp="1"/>
          </p:cNvGraphicFramePr>
          <p:nvPr>
            <p:ph sz="quarter" idx="1"/>
          </p:nvPr>
        </p:nvGraphicFramePr>
        <p:xfrm>
          <a:off x="381000" y="1524000"/>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Goal: Behavior Setting</a:t>
            </a:r>
            <a:endParaRPr lang="en-US" sz="4000" dirty="0">
              <a:solidFill>
                <a:schemeClr val="accent1"/>
              </a:solidFill>
            </a:endParaRPr>
          </a:p>
        </p:txBody>
      </p:sp>
      <p:pic>
        <p:nvPicPr>
          <p:cNvPr id="6" name="Content Placeholder 5" descr="IMG_1334.jpg"/>
          <p:cNvPicPr>
            <a:picLocks noGrp="1" noChangeAspect="1"/>
          </p:cNvPicPr>
          <p:nvPr>
            <p:ph sz="quarter" idx="1"/>
          </p:nvPr>
        </p:nvPicPr>
        <p:blipFill>
          <a:blip r:embed="rId2" cstate="print"/>
          <a:stretch>
            <a:fillRect/>
          </a:stretch>
        </p:blipFill>
        <p:spPr>
          <a:xfrm>
            <a:off x="457200" y="1676400"/>
            <a:ext cx="3200400" cy="4495800"/>
          </a:xfrm>
        </p:spPr>
      </p:pic>
      <p:graphicFrame>
        <p:nvGraphicFramePr>
          <p:cNvPr id="7" name="Diagram 6"/>
          <p:cNvGraphicFramePr/>
          <p:nvPr/>
        </p:nvGraphicFramePr>
        <p:xfrm>
          <a:off x="28194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lstStyle/>
          <a:p>
            <a:r>
              <a:rPr lang="en-US" dirty="0" smtClean="0">
                <a:solidFill>
                  <a:schemeClr val="accent1"/>
                </a:solidFill>
              </a:rPr>
              <a:t>Human Aggregate</a:t>
            </a:r>
            <a:endParaRPr lang="en-US" dirty="0">
              <a:solidFill>
                <a:schemeClr val="accent1"/>
              </a:solidFill>
            </a:endParaRPr>
          </a:p>
        </p:txBody>
      </p:sp>
      <p:sp>
        <p:nvSpPr>
          <p:cNvPr id="10" name="TextBox 9"/>
          <p:cNvSpPr txBox="1"/>
          <p:nvPr/>
        </p:nvSpPr>
        <p:spPr>
          <a:xfrm>
            <a:off x="381000" y="4191000"/>
            <a:ext cx="4876800" cy="1477328"/>
          </a:xfrm>
          <a:prstGeom prst="rect">
            <a:avLst/>
          </a:prstGeom>
          <a:noFill/>
        </p:spPr>
        <p:txBody>
          <a:bodyPr wrap="square" rtlCol="0">
            <a:spAutoFit/>
          </a:bodyPr>
          <a:lstStyle/>
          <a:p>
            <a:r>
              <a:rPr lang="en-US" dirty="0" smtClean="0"/>
              <a:t>“Environments are also transmitted through </a:t>
            </a:r>
          </a:p>
          <a:p>
            <a:r>
              <a:rPr lang="en-US" dirty="0" smtClean="0"/>
              <a:t>people.  The dominant features of a particular environment are partly a function of the </a:t>
            </a:r>
          </a:p>
          <a:p>
            <a:r>
              <a:rPr lang="en-US" dirty="0" smtClean="0"/>
              <a:t>collective characteristics of the individuals </a:t>
            </a:r>
          </a:p>
          <a:p>
            <a:r>
              <a:rPr lang="en-US" dirty="0" smtClean="0"/>
              <a:t>who inhabit it.”  Holland, 1973  </a:t>
            </a:r>
            <a:endParaRPr lang="en-US" dirty="0"/>
          </a:p>
        </p:txBody>
      </p:sp>
      <p:pic>
        <p:nvPicPr>
          <p:cNvPr id="14" name="Content Placeholder 13" descr="IMG_1333.jpg"/>
          <p:cNvPicPr>
            <a:picLocks noGrp="1" noChangeAspect="1"/>
          </p:cNvPicPr>
          <p:nvPr>
            <p:ph sz="quarter" idx="1"/>
          </p:nvPr>
        </p:nvPicPr>
        <p:blipFill>
          <a:blip r:embed="rId2" cstate="print"/>
          <a:stretch>
            <a:fillRect/>
          </a:stretch>
        </p:blipFill>
        <p:spPr>
          <a:xfrm>
            <a:off x="5638800" y="1600200"/>
            <a:ext cx="3048000" cy="4572000"/>
          </a:xfrm>
        </p:spPr>
      </p:pic>
      <p:graphicFrame>
        <p:nvGraphicFramePr>
          <p:cNvPr id="16" name="Diagram 15"/>
          <p:cNvGraphicFramePr/>
          <p:nvPr/>
        </p:nvGraphicFramePr>
        <p:xfrm>
          <a:off x="533400" y="1447800"/>
          <a:ext cx="441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81000" y="1752600"/>
            <a:ext cx="4876800" cy="523220"/>
          </a:xfrm>
          <a:prstGeom prst="rect">
            <a:avLst/>
          </a:prstGeom>
          <a:noFill/>
        </p:spPr>
        <p:txBody>
          <a:bodyPr wrap="square" rtlCol="0">
            <a:spAutoFit/>
          </a:bodyPr>
          <a:lstStyle/>
          <a:p>
            <a:r>
              <a:rPr lang="en-US" sz="2800" dirty="0" smtClean="0"/>
              <a:t>  Who is in the environment?   </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accent1"/>
                </a:solidFill>
              </a:rPr>
              <a:t>Human Aggregate Category Examples</a:t>
            </a:r>
            <a:endParaRPr lang="en-US" sz="4000" dirty="0">
              <a:solidFill>
                <a:schemeClr val="accent1"/>
              </a:solidFill>
            </a:endParaRPr>
          </a:p>
        </p:txBody>
      </p:sp>
      <p:graphicFrame>
        <p:nvGraphicFramePr>
          <p:cNvPr id="6" name="Content Placeholder 5"/>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657</TotalTime>
  <Words>895</Words>
  <Application>Microsoft Office PowerPoint</Application>
  <PresentationFormat>On-screen Show (4:3)</PresentationFormat>
  <Paragraphs>147</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Environments Speak: What is Yours Saying?</vt:lpstr>
      <vt:lpstr>Overview</vt:lpstr>
      <vt:lpstr>Developing a Mindset</vt:lpstr>
      <vt:lpstr>Perspectives Informing Student Relationships with Institutions</vt:lpstr>
      <vt:lpstr>Component Features</vt:lpstr>
      <vt:lpstr>Physical Environment</vt:lpstr>
      <vt:lpstr>Goal: Behavior Setting</vt:lpstr>
      <vt:lpstr>Human Aggregate</vt:lpstr>
      <vt:lpstr>Human Aggregate Category Examples</vt:lpstr>
      <vt:lpstr>Considerations</vt:lpstr>
      <vt:lpstr>Constructed Environment</vt:lpstr>
      <vt:lpstr>Framework for Environmental Audit</vt:lpstr>
      <vt:lpstr>DUS Advising Student Waiting Area</vt:lpstr>
      <vt:lpstr>PowerPoint Presentation</vt:lpstr>
      <vt:lpstr>PowerPoint Presentation</vt:lpstr>
      <vt:lpstr>Constructed Environment</vt:lpstr>
      <vt:lpstr>Physical Space</vt:lpstr>
      <vt:lpstr>Human Aggregate</vt:lpstr>
      <vt:lpstr>Participant Involvement</vt:lpstr>
      <vt:lpstr>Visible Artifact of Exploration</vt:lpstr>
      <vt:lpstr>PowerPoint Presentation</vt:lpstr>
      <vt:lpstr>Explore/Experience Bulletin Center</vt:lpstr>
      <vt:lpstr>Photo Gallery of our Communities</vt:lpstr>
      <vt:lpstr>What Does Your Environment Say?</vt:lpstr>
      <vt:lpstr>Worksheet</vt:lpstr>
      <vt:lpstr>Sharing</vt:lpstr>
      <vt:lpstr>References/Acknowledgements</vt:lpstr>
      <vt:lpstr>Questions?</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Environments Speak: What is Yours Saying?</dc:title>
  <dc:creator>Scott Fotorny</dc:creator>
  <cp:lastModifiedBy>Joan V Miller</cp:lastModifiedBy>
  <cp:revision>94</cp:revision>
  <dcterms:created xsi:type="dcterms:W3CDTF">2012-03-14T12:12:29Z</dcterms:created>
  <dcterms:modified xsi:type="dcterms:W3CDTF">2013-02-10T21:47:27Z</dcterms:modified>
</cp:coreProperties>
</file>